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FD0D4-802C-4067-AE16-016C126D1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BCFB9-1E10-4001-B719-F4CCE893C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05CEB-74AD-4D15-B981-DD02F8297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D3EB4E-E27E-424F-83BA-35ED7248E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EF2766-430A-482F-B25B-DDDFAD63B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DDD981-2C94-4CF5-8C70-30A3FFFCF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B6B51E-998C-482F-98AF-DFD702317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230CCC-BF4A-4891-BBEE-F0DA93AF8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E10423-E2DF-429D-80D0-83EAD605E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1DD8E-15F9-419B-BC6D-8DA39FD3D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6C298-865D-42C7-B9A7-2714E77E6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23133013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项目管理培训课题研究报告总结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2023-12-29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研究背景与目的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研究方法与过程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研究结果与分析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项目管理培训现状与问题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对策与建议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研究背景与目的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随着市场竞争的加剧，项目管理能力成为企业核心竞争力的重要组成部分。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当前，许多企业在项目管理方面存在诸多问题，如项目延期、成本超支、质量不达标等。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为了提高企业的项目管理水平，越来越多的企业开始重视项目管理培训。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通过对项目管理培训课题的研究，为企业提供有效的项目管理培训方案。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帮助企业提高项目成功率，降低项目风险，提升企业整体绩效。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通过对项目管理培训市场的分析，为企业提供市场趋势和竞争策略。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研究方法与过程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通过查阅相关文献资料，了解项目管理培训的背景、现状和发展趋势，为研究提供理论支持。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文献综述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设计问卷，对项目管理培训的参与者进行调查，收集他们的反馈和建议，了解培训效果和存在的问题。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问卷调查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选取典型案例，深入分析项目管理培训的实际应用和效果，为研究提供实证支持。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邀请项目管理领域的专家进行访谈，获取他们对项目管理培训的看法和建议，为研究提供专业意见。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专家访谈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确定研究主题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根据项目管理领域的热点问题和实际需求，确定项目管理培训课题作为研究对象。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制定研究计划，明确研究目标、研究方法和研究内容，为后续研究打下基础。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按照研究方案，开展问卷调查、案例分析和专家访谈等工作，收集相关数据和信息。对数据进行整理、分析和处理，提取有效信息。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根据研究结果，撰写项目管理培训课题的研究报告，总结研究成果和发现的问题，提出相应的建议和对策。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对研究报告进行审核和修改，确保报告内容准确、完整、条理清晰。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设计研究方案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撰写研究报告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报告审核与修改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研究过程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研究结果与分析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通过问卷调查和访谈，收集受训者对培训课程、讲师、设施等方面的反馈，以评估培训效果。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知识掌握程度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技能提升情况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培训满意度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通过测试和考核，评估受训者对项目管理理论和实践知识的掌握程度。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观察受训者在培训过程中的表现，以及培训后的实际操作能力，评估其技能提升情况。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根据受训者的反馈，了解他们对培训的整体满意度，包括课程内容、讲师水平、时间安排等方面。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结果展示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https://d.book118.com/025231330134011034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2024-08-29T22:55:17.899</cp:lastPrinted>
  <dcterms:created xsi:type="dcterms:W3CDTF">2024-08-29T14:55:17Z</dcterms:created>
  <dcterms:modified xsi:type="dcterms:W3CDTF">2024-08-29T14:55:19Z</dcterms:modified>
</cp:coreProperties>
</file>