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0240D0-7A8E-42D0-B94E-33A17DF504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3203A3-1F2A-495B-ACEA-43E02B0F30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F940EA-65EC-4EFA-B4A1-A7A1D8111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2D89CD-4E3D-47C6-81AC-F611D81534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F0407D-E639-4F2B-AFF5-A7642D89A7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04ECF7-069A-4016-850A-36418DDD25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93750C-CE61-4D34-89EC-0C7F22F682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E53807-1904-45B4-81F3-771C10D2A0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5C9410-68E7-455D-B78F-3D493030B0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7441CF-B3F4-49BD-9925-0D0ABE602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D54706-44DD-42C2-AA0B-A5B2E57C99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23311323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农产品市场营销电商平台农产品推广</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农产品市场营销现状与挑战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电商平台在农产品推广中优势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农产品在电商平台推广策略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电商平台农产品推广实践案例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农产品市场营销电商平台发展趋势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农产品市场营销现状与挑战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传统农产品销售通常局限于本地市场，难以拓展到更广阔的区域。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地域限制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917" r="10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信息不对称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中间环节多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917" r="10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农产品生产者与消费者之间信息沟通不畅，导致供需不匹配。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传统销售渠道中，农产品需要经过多级中间商，增加了成本和时间。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传统农产品销售渠道局限性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许多农产品生产者缺乏品牌意识，未能充分利用品牌提升产品价值。</a:t>
            </a:r>
          </a:p>
        </p:txBody>
      </p:sp>
      <p:pic>
        <p:nvPicPr>
          <p:cNvPr id="5" name="Picture 5"/>
          <p:cNvPicPr>
            <a:picLocks noChangeAspect="1"/>
          </p:cNvPicPr>
          <p:nvPr/>
        </p:nvPicPr>
        <p:blipFill>
          <a:blip r:embed="rId2"/>
          <a:srcRect t="21958" b="219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542" b="1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792" r="13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品牌意识薄弱</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农产品品牌建设缺乏统一的标准和规范，导致品牌形象参差不齐。</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缺乏统一标准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对农产品的品牌宣传和推广力度不够，消费者认知度低。</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宣传推广不足</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农产品品牌建设不足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需求多样化</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消费者对农产品的需求日益多样化，包括品种、品质、口感等方面。</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个性化消费趋势</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消费者越来越注重个性化消费，对农产品的定制化需求增加。</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健康安全意识提高</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消费者对农产品的健康安全意识不断提高，对绿色、有机等高品质农产品有更高需求。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消费者需求多样化与个性化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市场饱和度高</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农产品市场竞争激烈，同类产品众多，市场饱和度较高。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价格战频发</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为了争夺市场份额，许多农产品生产者采取价格战策略，导致利润空间被压缩。</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营销手段单一</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许多农产品生产者在市场营销方面手段单一，缺乏创新和差异化。</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市场竞争激烈，价格战频发</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电商平台在农产品推广中优势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电商平台提供的数据分析工具可以帮助农产品企业更好地了解消费者需求和市场趋势，从而制定更精准的营销策略。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线上销售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通过电商平台，农产品可以直接面向全国甚至全球的消费者，突破传统销售的地域限制。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跨平台合作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农产品可以与多个电商平台合作，拓宽销售渠道，增加产品曝光率。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拓宽销售渠道，打破地域限制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品牌建设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通过电商平台的品牌推广和营销活动，农产品企业可以塑造独特的品牌形象，提高品牌知名度。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口碑传播</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消费者在电商平台上对农产品的评价和分享，可以形成口碑传播，提高品牌美誉度。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社交媒体推广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结合社交媒体平台，农产品企业可以与消费者进行互动，提高品牌关注度和用户黏性。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提高品牌知名度与美誉度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丰富多样的产品选择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电商平台上聚集了来自全国各地的农产品，为消费者提供了丰富多样的产品选择空间。</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便捷的购物体验</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电商平台为消费者提供了便捷的购物体验，包括在线支付、物流配送等一站式服务。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个性化定制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电商平台可以根据消费者的需求和偏好，提供个性化的农产品定制服务。</a:t>
            </a:r>
          </a:p>
        </p:txBody>
      </p:sp>
      <p:pic>
        <p:nvPicPr>
          <p:cNvPr id="10" name="Picture 10"/>
          <p:cNvPicPr>
            <a:picLocks noChangeAspect="1"/>
          </p:cNvPicPr>
          <p:nvPr/>
        </p:nvPicPr>
        <p:blipFill>
          <a:blip r:embed="rId2"/>
          <a:srcRect t="11401" b="1140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满足消费者多样化需求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优化库存管理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利用电商平台的数据分析功能，农产品企业可以实现更精准的库存管理，降低库存成本。</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拓展市场份额</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通过电商平台的营销推广，农产品企业可以拓展市场份额，实现规模化经营和效益提升。</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减少中间环节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通过电商平台直接销售农产品，可以减少中间环节和交易成本，提高销售效率。</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降低交易成本，提高效益</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农产品在电商平台推广策略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精准定位目标消费群体</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确定目标市场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分析农产品特性，明确目标消费群体，如有机农产品针对健康意识较强的中高端消费者。</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消费者画像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深入了解目标消费者的年龄、性别、地域、收入、购买习惯等，为精准营销提供数据支持。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价格策略</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根据目标消费者购买力和竞争对手定价情况，制定合理的价格策略。</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促销策略</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运用限时折扣、满减、赠品等促销手段，吸引消费者购买。</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产品差异化</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挖掘农产品的独特卖点，如绿色有机、地域特色等，与竞争对手形成差异化。</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制定差异化营销策略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结合农产品特性和目标消费者审美，设计独特且吸引人的包装。</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包装设计</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制作高质量的宣传图片和视频，充分展示农产品的品质和特色。</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宣传素材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利用微信、微博等社交媒体平台，发布农产品信息和促销活动，吸引更多潜在消费者。</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社交媒体推广</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创新产品包装与宣传手段</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https://d.book118.com/025233113231011041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2024-09-02T08:37:52.979</cp:lastPrinted>
  <dcterms:created xsi:type="dcterms:W3CDTF">2024-09-02T00:37:53Z</dcterms:created>
  <dcterms:modified xsi:type="dcterms:W3CDTF">2024-09-02T00:37:55Z</dcterms:modified>
</cp:coreProperties>
</file>