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4727E-DDAA-402E-B5CF-8E86ECB2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3FE9D-B970-4FA8-94E6-855848039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76604-4F49-412F-BC49-18BE9962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D28D7-DB4A-4FB2-AE7B-3CB2C21A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789E8-7D8F-48C0-A76C-1C42F2C6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10A51-1FC6-455C-BE14-AEF89858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EE9700-FA30-4EF2-9216-B674FD4D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16520-8ADD-45A5-AE42-E8AD01FA1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477AD-41D7-4E3F-BFF3-C6469537E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14DDE-081E-4035-88D6-CDD81BBED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CE5E2-0402-4B2B-8BE8-B6A9EADD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331202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电力系统控制与调度自动化SCADAEMS系统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电力系统控制与调度自动化概述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SCADAEMS系统架构与技术原理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SCADAEMS系统在电力系统中的应用实践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SCADAEMS系统性能评估与优化方法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电力系统规模不断扩大，运行复杂性增加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随着电力工业的发展，电力系统规模不断扩大，网络结构日益复杂，运行方式更加灵活多变。这使得电力系统的安全、稳定、经济运行面临严峻挑战，对电力系统调度与控制提出了更高的要求。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传统调度方式难以满足现代电力系统需求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传统的电力系统调度方式主要依赖人工经验和判断，难以实现实时、准确、高效的调度决策。同时，传统调度方式缺乏全局优化和协调，容易导致局部最优而非全局最优的调度结果。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SCADAEMS系统是现代电力系统的重要支撑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作为电力系统控制与调度自动化的核心技术，能够实现实时数据采集、处理、分析和展示，为调度人员提供全面、准确、实时的系统运行状态信息，帮助调度人员做出科学、合理的调度决策，提高电力系统的安全、稳定、经济运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电力系统控制与调度自动化领域的研究起步较早，已经形成了较为完善的理论体系和技术体系。目前，国外的研究重点主要集中在智能电网、可再生能源并网、微电网等新兴领域，以及人工智能、大数据等新技术在电力系统控制与调度自动化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电力系统控制与调度自动化领域的研究起步较晚，但近年来发展迅速。目前，国内的研究重点主要集中在特高压交直流混联电网、新能源并网消纳、综合能源系统等新兴领域，以及云计算、物联网等新技术在电力系统控制与调度自动化中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深入研究电力系统控制与调度自动化SCADAEMS系统的关键技术及应用，探讨其在提高电力系统安全、稳定、经济运行水平方面的作用和意义。同时，结合国内外研究现状及发展趋势，提出针对性的改进和优化措施，为推动我国电力系统控制与调度自动化技术的发展提供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从以下几个方面展开研究：（1）分析电力系统控制与调度自动化的基本原理和关键技术；（2）阐述SCADAEMS系统的基本架构和功能模块；（3）探讨SCADAEMS系统在电力系统安全、稳定、经济运行方面的应用；（4）分析国内外研究现状及发展趋势；（5）提出针对性的改进和优化措施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电力系统控制与调度自动化概述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由发电厂、输电网、配电网和电力用户组成的整体，用于生产、传输、分配和消费电能。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电力系统组成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电力系统运行要求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包括发电、输电、变电、配电和用电五个环节，以及相应的调度控制系统。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保证安全、优质、经济地供应和使用电能，实现各环节的正常运行和协调配合。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电力系统基本概念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提高经济效益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自动化控制和调度可以减少人力物力投入，降低运行成本，提高电力企业的经济效益。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适应新能源发展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随着新能源的大规模开发和利用，自动化控制和调度可以更好地适应新能源的波动性和间歇性，保证电力系统的稳定运行。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提高系统运行水平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通过自动化控制和调度，可以优化系统运行方式，提高供电质量和可靠性。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控制与调度自动化重要性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SCADA（Supervisory Control And Data Acquisition）即数据采集与监视控制系统，EMS（Energy Management System）即能量管理系统，两者结合形成SCADAEMS系统，是电力系统控制与调度自动化的重要组成部分。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实时采集电力系统的各种数据，进行处理和分析，为调度人员提供决策依据。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监视与控制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对电力系统的运行状态进行实时监视，并根据需要进行远程控制操作，保证系统的安全运行。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当电力系统发生故障或异常时，及时发出报警信号并采取相应的处理措施，防止事故扩大。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历史数据存储与报表生成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对历史数据进行存储和管理，根据需要生成各种报表和分析结果，为电力企业的管理和决策提供数据支持。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SCADAEMS系统简介及功能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SCADAEMS系统架构与技术原理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SCADAEMS系统通常采用分层分布式架构，包括数据采集层、数据处理层、应用层等，各层之间通过高速通信网络实现数据交互和协同工作。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分层分布式架构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为提高系统可靠性和稳定性，关键部分如服务器、通信设备等通常采用冗余设计，确保单一故障不会导致系统整体瘫痪。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系统架构应具备开放性和可扩展性，支持不同厂商设备的接入和集成，同时方便后续功能扩展和升级。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开放性和可扩展性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https://d.book118.com/025233120231011103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2024-09-13T01:44:06.150</cp:lastPrinted>
  <dcterms:created xsi:type="dcterms:W3CDTF">2024-09-12T17:44:06Z</dcterms:created>
  <dcterms:modified xsi:type="dcterms:W3CDTF">2024-09-12T17:44:07Z</dcterms:modified>
</cp:coreProperties>
</file>