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2A8F84B-E889-4880-8A91-0E571C76A41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4C7F5-DC02-44EB-9B5E-EDC22CDEA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26BF9-6728-44F8-8C29-946368174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5EFD5-835B-4806-AF9C-29261E7BA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69892-303D-47AD-AADE-6FD6D18E8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914CF8-1354-4317-A9D0-4E059D2D3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595C04-3ED0-4FB8-A159-DD24CE254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30E690-745B-4E38-8874-F431A05C4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3B228-B0DD-45DF-9BAF-2C5BC0505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E6F53-971F-4B84-8F01-763F3199C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E1FAF-D0A4-478B-BA00-2EF340BF3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054AA-7A5C-4587-A345-9F853E2A7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6084524-DA52-48D3-8EC3-101BC78E829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6A8FAC4-8EC0-4B84-8106-6E3A88D41FF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3333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节能建设项目的节能趋势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节能建设项目的政策支持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节能建设项目中的关键技术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节能建设项目的关键技术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节能建设项目的成效评估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节能建设项目的实践案例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节能建设项目概述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建设项目是指通过技术和管理手段，实现在建设、装修、改造等过程中节约能源消耗的项目。这些项目通常包括采用高效节能设备、优化设计方案、实施节能措施等，以达到节省能源、减少排放、提高效率的目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节能建设项目的必要性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减少能源消耗，降低碳排放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推动绿色建筑发展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减少资源浪费，提高利用效率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资源节约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减少运行成本，提高经济效益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成本节约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节能建设项目的优势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通过节约能源，降低建筑运行成本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降低能源消耗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改善室内环境质量，提升用户体验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提高建筑品质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提高建筑能效，节约维护费用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减少运营成本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节能建设项目的影响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推动节能技术发展，促进产业升级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产业升级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政府鼓励节能建设项目，提供政策支持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政策支持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保护生态环境，减少能源浪费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生态效益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促进经济可持续发展，保护资源环境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随着社会对节能环保意识的提高，节能建设项目将成为建筑行业的主流发展方向。未来，节能技术将不断创新，节能标准将不断提高，节能建设项目将在全球范围内得到推广和应用。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节能建设项目的政策支持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政府出台的节能建设项目相关政策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政府出台了各种节能建设项目相关政策，包括财政补贴、税收优惠、以及严格的能源标准要求等多种政策措施，以鼓励和支持企业和个人参与节能建设。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政策对节能建设项目的影响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政策推动了技术创新，促使新的节能建设技术不断涌现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促进技术创新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节能政策的实施推动了相关产业的升级和发展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推动产业升级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政策鼓励更多企业和个人加入到节能建设项目中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鼓励企业和个人参与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执行不到位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部分地区对政策执行不到位，影响政策效果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政策调整频繁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政策频繁调整导致企业难以适应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资源分配不均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资源分配不均会影响节能项目的推进速度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政策实施中的问题与挑战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监管不力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政府在政策监管方面存在不力的问题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节能建设项目的发展趋势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智能技术在节能建设中的应用将越来越普遍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智能化节能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可再生能源的应用将大幅增加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可再生能源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绿色建筑已成为未来节能建设的主流趋势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绿色建筑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节能建设项目的未来展望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随着政策支持和技术进步，节能建设项目将迎来更广阔的发展空间。未来，更多的节能技术将被应用于建设中，为环境保护和可持续发展贡献力量。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节能建设项目中的关键技术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节能建设项目常用的节能技术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节能建设项目中常用的节能技术包括节能材料、节能设备装备、智能控制系统等。这些技术的应用可以大大提高建设项目的能效水平，减少能源消耗。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新兴技术在节能建设项目中的应用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利用太阳能光热发电技术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太阳能发电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利用地下热能进行供暖或制冷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地源热泵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采用智能控制技术的节能照明系统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智能照明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能源消耗降低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技术创新可以降低建设项目的能源消耗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技术创新有助于建设项目的环境保护工作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成本节约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技术创新可以帮助节约建设项目的成本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技术创新对节能建设项目的推动作用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能效水平提升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通过技术创新，建设项目的能效水平得到提升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节能建设项目关键技术概述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用于提高建筑能效的材料技术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利用太阳能进行电力生产的技术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太阳能发电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实现建筑设备智能化控制的系统技术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智能控制系统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技术创新的重要性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技术创新是节能建设项目持续发展的关键，只有不断推动技术创新，才能更好地提升能效水平，降低能源消耗，实现可持续发展。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https://d.book118.com/025233330013011130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节能建设项目的节能趋势</vt:lpstr>
      <vt:lpstr>目录</vt:lpstr>
      <vt:lpstr>第一章 节能建设项目概述</vt:lpstr>
      <vt:lpstr> </vt:lpstr>
      <vt:lpstr>节能建设项目的必要性</vt:lpstr>
      <vt:lpstr>节能建设项目的优势</vt:lpstr>
      <vt:lpstr>节能建设项目的影响</vt:lpstr>
      <vt:lpstr>未来发展趋势</vt:lpstr>
      <vt:lpstr>第2章 节能建设项目的政策支持</vt:lpstr>
      <vt:lpstr> </vt:lpstr>
      <vt:lpstr>政策对节能建设项目的影响</vt:lpstr>
      <vt:lpstr>政策实施中的问题与挑战</vt:lpstr>
      <vt:lpstr>节能建设项目的发展趋势</vt:lpstr>
      <vt:lpstr>节能建设项目的未来展望</vt:lpstr>
      <vt:lpstr>第3章 节能建设项目中的关键技术</vt:lpstr>
      <vt:lpstr> </vt:lpstr>
      <vt:lpstr>新兴技术在节能建设项目中的应用</vt:lpstr>
      <vt:lpstr>技术创新对节能建设项目的推动作用</vt:lpstr>
      <vt:lpstr>节能建设项目关键技术概述</vt:lpstr>
      <vt:lpstr>技术创新的重要性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2024-09-29T14:24:33.594</cp:lastPrinted>
  <dcterms:created xsi:type="dcterms:W3CDTF">2024-09-29T06:24:33Z</dcterms:created>
  <dcterms:modified xsi:type="dcterms:W3CDTF">2024-09-29T06:24:35Z</dcterms:modified>
</cp:coreProperties>
</file>