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7A763-CD46-4D04-820A-7B544C916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940D7-C73E-40E8-BABC-46FE217F6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0299F-76FD-4BC3-B351-C6A416809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22751-4EF9-4C7A-BF13-7B32021D8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DB1FBF-1778-46A4-BFB4-CE3B16521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C7BCCD-F68D-48C7-B91D-F3DF7D08C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DA0CA2-D541-4BCD-B07C-2ABABA140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38869-5658-433A-90FA-F3BF737F7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ED81C-6E76-48B3-924F-C3537C018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3DBD9-BDCF-4934-B7D8-BF270A152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DBA8D-F391-4210-ABCE-633742199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3433421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医院重点学科建设实施方案的学科建设与急救中心合作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急救中心现状及需求分析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合作方案设计与实施计划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合作效益评估及风险控制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通过重点学科建设，提高医院的诊疗水平和科研能力，推动医学领域的进步和发展。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加强急救中心与学科建设的合作，提高医院对急危重症患者的救治能力，更好地满足患者的医疗需求。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满足患者需求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通过学科建设和急救中心的合作，增强医院在医疗市场中的竞争力和影响力，提高医院的知名度和美誉度。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17" r="1351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急救中心与学科建设之间的合作，可以实现医疗资源的共享，提高资源利用效率，减少浪费。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实现资源共享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急救医学与多个学科存在交叉，通过合作可以促进学科之间的交叉融合，推动多学科协同发展。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促进学科交叉融合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急救中心与学科建设的合作，可以加强医院对急危重症患者的救治能力，提高救治成功率和患者生存率。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提高救治水平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通过合作可以共同培养具备创新能力和实践经验的医学人才，为医疗事业的发展提供强有力的人才支持。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培养医学人才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医院重点学科建设现状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重点学科突出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医院在心血管内科、神经外科、肿瘤学等领域具有明显优势，这些学科在区域内处于领先地位。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学科门类齐全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医院拥有内、外、妇、儿等临床一级学科，以及影像医学、检验医学等辅助学科，学科门类齐全。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医院鼓励学科交叉融合，例如心血管内科与介入放射科的紧密合作，提高了复杂心脏疾病的诊疗水平。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917" r="18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542" r="18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学科设置与布局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571" b="75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师资力量与科研水平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高水平师资队伍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医院引进和培养了一批具有博士学位、高级职称的学科带头人，形成了结构合理的学术梯队。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科研成果丰硕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近年来，医院承担了大量国家级、省级科研项目，取得了一系列重要科研成果，包括多项国家级科技奖励。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学术交流活跃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医院积极开展国内外学术交流与合作，定期举办学术会议和研讨会，提升学科影响力。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人才培养质量高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医院注重医学教育和人才培养质量，通过严格的考核和选拔机制，培养出大量优秀的医学人才。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继续医学教育深入开展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医院积极开展继续医学教育工作，为医务人员提供多样化的学习和发展机会。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实践教学体系完善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医院建立了完善的实践教学体系，包括临床实习、技能培训、病例讨论等多种实践教学方式。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实践教学与人才培养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急救中心现状及需求分析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急救中心是负责提供紧急医疗救援服务的医疗机构，通常配备有专业的医疗团队和先进的医疗设备，以应对各种突发事件和紧急情况。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急救中心定义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急救中心的主要功能包括接收和处理紧急呼救、调度医疗资源、提供现场急救和转运服务、开展急救知识普及和培训等。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急救中心功能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急救中心在医疗体系中扮演着至关重要的角色，能够及时响应和处理各种紧急医疗事件，挽救患者生命，减轻病痛，维护社会稳定。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急救中心重要性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急救中心概述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08" r="12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急救服务需求特点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急救服务需求通常具有突发性，患者或伤员往往在短时间内需要大量医疗资源进行救治。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急救服务对时间的要求非常高，及时的救治能够显著提高患者的生存率和预后效果。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急救服务需求涉及多种疾病和伤害类型，包括创伤、心脑血管疾病、中毒、溺水、触电等。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急救服务需要具备高度专业性的医疗团队和设备，以确保救治过程的安全和有效。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学科建设与急救中心的互补性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医院重点学科建设注重提升专业诊疗水平和综合服务能力，而急救中心则侧重于紧急救援和转运服务。通过合作，双方可以优势互补，共同提升医疗服务质量。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医院重点学科建设与急救中心的合作可以采取多种模式，如建立联合救治团队、共享医疗资源、开展科研合作等，以实现资源共享和协同发展。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合作前景展望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随着医疗技术的不断进步和医疗服务需求的日益增长，医院重点学科建设与急救中心的合作具有广阔的前景。未来双方可以在人才培养、技术创新、科研攻关等方面深化合作，共同推动医疗事业的发展。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合作潜力与空间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合作方案设计与实施计划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30" r="352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通过学科建设与急救中心的紧密合作，提升医院重点学科的医疗水平和服务质量，实现快速、高效的急救服务。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坚持互利共赢、资源共享、优势互补、协同发展的原则，推动医院重点学科与急救中心的全面合作。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https://d.book118.com/025234334212011120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2024-09-23T03:06:02.039</cp:lastPrinted>
  <dcterms:created xsi:type="dcterms:W3CDTF">2024-09-22T19:06:02Z</dcterms:created>
  <dcterms:modified xsi:type="dcterms:W3CDTF">2024-09-22T19:06:04Z</dcterms:modified>
</cp:coreProperties>
</file>