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6A149-CAA3-48BA-99B1-B13768D7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CF8C-6692-43EA-8EAE-B1049446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61F5A-A3AB-429E-9F83-29E73FFD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379A2-9FFC-4C43-9B6B-3BD0CD4A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DE1C7F-0ADC-4741-A0F1-EFAB02B4B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475EE-0F6E-4EB2-9D8A-BA06E125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93C29-759D-46D4-B256-2D62F2F15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468E6-B8C9-4183-B5B8-ECD8EAED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FCF54-6DD9-4085-B5D2-A764BF30B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8B18B-B7C3-43F1-8B5C-C315301A8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CE487-9956-4034-9D80-7C6273D44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40110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设备管理的维护保养与保险管理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保险管理在设备管理中的应用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设备是指企业用于生产、运营、试验等活动中可供长期使用的机器、装置、仪器、设施等固定资产。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根据设备的功能、用途、重要性等因素，设备可分为生产设备、辅助设备、办公设备、运输设备等。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通过科学的设备管理，可以保持设备处于良好的技术状态，提高设备运转效率，降低故障率。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设备管理不善可能导致设备故障或事故，影响生产安全。加强设备管理可以及时发现和消除隐患，保障生产安全。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合理的设备管理可以延长设备使用寿命，减少维修次数和维修成本，提高企业经济效益。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设备管理的目标是实现设备全寿命周期费用最经济、设备综合效能最高、设备使用最安全可靠。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设备管理的原则包括预防为主、维护与计划检修相结合、专业管理与群众管理相结合、技术管理与经济管理相结合。同时，设备管理应遵循国家法律法规和企业规章制度，确保设备管理的合法性和规范性。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开展预防性维修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在设备出现故障前，通过定期维修、更换易损件等方式，提前消除故障隐患，确保设备正常运行。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制定设备预防性维护计划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根据设备类型、使用频率和重要性，制定定期维护计划，包括清洁、润滑、紧固、调整等。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实施设备日常点检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操作人员在设备使用前、使用中、使用后，对设备进行日常点检，及时发现并处理潜在问题。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制定周期性检查计划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根据设备特点和使用情况，制定周期性检查计划，包括周检、月检、季检、年检等。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实施设备定期保养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按照周期性检查计划，对设备进行定期保养，包括清洗、更换滤网、更换润滑油等。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跟踪保养效果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对保养后的设备进行跟踪观察，评估保养效果，及时调整保养计划。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周期性检查与保养计划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实施紧急维修措施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在接到紧急维修请求后，迅速组织维修人员赶赴现场，对故障设备进行紧急维修。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跟踪维修结果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对紧急维修后的设备进行跟踪观察，确保设备恢复正常运行，并记录维修过程和结果。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建立紧急维修响应机制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设立24小时紧急维修电话，确保在设备出现故障时能够及时响应。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831" r="483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紧急维修处理流程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建立维护保养记录档案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对每台设备的维护保养情况进行详细记录，包括维护时间、维护内容、维护人员等。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定期汇总维护保养报告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定期对维护保养记录进行汇总分析，形成维护保养报告，为设备管理提供决策依据。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持续改进维护保养策略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根据维护保养报告的分析结果，持续改进维护保养策略，提高设备管理水平。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保险管理在设备管理中的应用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根据设备类型、价值、使用环境等因素，选择适合的财产保险、机器损坏保险、公众责任保险等。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选择合适的保险产品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了解保险条款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填写投保单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缴纳保险费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在购买保险前，仔细阅读保险条款，了解保险责任、免责条款、赔偿限额等内容。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按照保险公司要求填写投保单，提供设备清单、价值证明、使用说明书等相关资料。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根据保险公司出具的保险费通知单，按时缴纳保险费。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保险产品选择及投保流程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保险责任范围与免责条款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在购买保险时，应特别注意免责条款的内容，避免误解或遗漏重要信息。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保险公司通常对设备因自然灾害、意外事故等原因造成的损失承担赔偿责任，具体责任范围以保险合同为准。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保险责任范围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保险合同中通常规定了一些免责条款，如设备自然磨损、锈蚀、内在或潜在缺陷、自然损耗等造成的损失，保险公司不承担赔偿责任。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免责条款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索赔申请及理赔流程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在设备发生保险事故后，应立即向保险公司报案，并按照要求提供相关资料。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索赔申请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根据保险公司要求填写索赔申请书，并提供设备损失清单、维修发票、购置发票等相关资料。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理赔流程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保险公司收到索赔申请后，将进行查勘、定损、理算等程序，最终确定赔偿金额并与被保险人达成赔偿协议。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赔偿方式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根据保险合同约定，保险公司可以采取现金赔付、修理、更换等方式进行赔偿。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https://d.book118.com/025240110010011104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2024-09-13T16:44:21.417</cp:lastPrinted>
  <dcterms:created xsi:type="dcterms:W3CDTF">2024-09-13T08:44:21Z</dcterms:created>
  <dcterms:modified xsi:type="dcterms:W3CDTF">2024-09-13T08:44:23Z</dcterms:modified>
</cp:coreProperties>
</file>