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FC92F-11D3-4E47-BCFF-24F664F04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D2204-6A3C-4242-ADB3-26474FEA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82CA4-AE72-4957-BA2B-DE3CAB14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667C3-2EFE-4545-B8B5-39930F0B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6F009-7C4F-4D83-8EC1-1EDA3AEE9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6D5DE-91A4-4384-BC9A-5E28432B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D473F-02ED-4C38-B21D-A4F1AE54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661EC-CC93-40CB-8A25-9A7900CC8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9FFEC-D4F8-4E8D-9746-D744FABC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73C61-2BAF-4866-8DCA-24DD4DFF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4DBC7-FDB1-4608-9C70-D7149359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40241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促进自身心理健康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心理健康的常见问题及应对方法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增强自我意识，了解自己的情绪和需求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寻求专业帮助，建立支持系统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80" r="310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65" r="292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心理健康有助于减少焦虑、抑郁等负面情绪，增强心理韧性，更好地应对生活中的挑战。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良好的心理健康有助于提高个体幸福感和生活满意度，使人们能够更好地享受生活。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心理健康和身体健康相互影响，保持良好的心理健康有助于预防和缓解各种身体疾病。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心理状态对生理功能产生影响，如压力和焦虑可能导致免疫系统功能下降，影响身体健康。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良好的心理健康有助于提高工作和学习效率，增强创造力，提升个人表现。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心理健康有助于建立良好的人际关系，增强团队协作能力，促进事业发展。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19" r="131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86" r="177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学会管理压力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了解压力的来源，如工作、家庭、人际关系等，有助于更好地应对。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保持乐观、积极的心态，有助于缓解压力。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制定合理的计划和时间表，避免拖延和压力积累。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与亲朋好友交流、倾诉，或寻求专业的心理咨询，减轻压力对心理健康的影响。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认识压力源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保证充足的睡眠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8" b="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782" r="978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529" b="152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每晚7-9小时的高质量睡眠，有助于恢复身体和心理状态。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保持稳定的作息时间，有助于调节身体节律，提高心理状态。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定期进行适度的身体活动，有助于释放压力、提高心情。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均衡的饮食结构，保证身体所需营养，维持良好的心理状态。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159" b="171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12" b="166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做自己喜欢的事情，有助于提高心情和幸福感。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给自己设定目标，并努力实现，增强自信心和成就感。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接受自己的优点和不足，积极面对生活中的挑战。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接受自己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通过冥想、瑜伽等方式放松身心，缓解紧张和焦虑。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学会放松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保持积极的心态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与他人交往时真诚、友善，建立信任和良好的人际关系。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学会倾听和表达，解决人际冲突和矛盾。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参加各类活动和社交场合，结交新朋友，拓展人际关系。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扩大社交圈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经常与亲朋好友交流、互动，分享生活中的喜怒哀乐。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与亲朋好友保持联系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心理健康的常见问题及应对方法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https://d.book118.com/025240241044011112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2024-09-18T11:00:15.076</cp:lastPrinted>
  <dcterms:created xsi:type="dcterms:W3CDTF">2024-09-18T03:00:15Z</dcterms:created>
  <dcterms:modified xsi:type="dcterms:W3CDTF">2024-09-18T03:00:17Z</dcterms:modified>
</cp:coreProperties>
</file>