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B34D-5D8B-49E1-BD09-583945B1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CB9A-FE4D-4BDA-8B21-E017F636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D2686-6EB9-45AE-BEFE-1D04AF32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925FA-59BD-416B-A681-246F34AA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E4640-3EB7-416B-A5E5-2D55EBFA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287D3-AC9F-476D-BF5D-8785DD2D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BDD6A-D9BD-48B2-AA98-CE86B3446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C761D-AF0C-4C58-81DC-64CEACB6F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B2217-855D-4B22-B763-89EEF5C8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F9AD-8B2A-440E-AFBD-C9946308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1357-06E2-4DAD-9112-8A8FF4DA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0333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孕妇与乳母的重要营养素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孕妇与乳母营养需求概述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蛋白质在孕期与哺乳期作用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脂肪在孕期与哺乳期作用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碳水化合物在孕期与哺乳期作用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维生素和矿物质在孕期与哺乳期作用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水分和膳食纤维在孕期与哺乳期作用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孕妇与乳母营养需求概述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孕妇在怀孕期间，身体会发生一系列生理变化，包括内分泌改变、子宫增大、血容量增加等，这些变化会影响孕妇的营养需求。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乳母在哺乳期间，需要分泌乳汁来喂养婴儿，乳汁的分泌量和成分与乳母的营养状况密切相关。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孕妇与乳母生理特点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孕妇在怀孕期间，对能量、蛋白质、钙、铁、叶酸等营养素的需求会增加，以满足胎儿的生长发育和自身生理变化的需要。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乳母在哺乳期间，需要额外的能量和营养素来支持乳汁的分泌，特别是对蛋白质、钙、维生素A和维生素C的需求较高。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孕期与哺乳期营养需求差异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合理的膳食结构可以确保孕妇和乳母摄入足够的能量和营养素，满足母婴的生理需求。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满足营养需求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预防营养缺乏病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促进胎儿和婴儿生长发育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维护母婴健康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通过合理的膳食搭配，可以预防孕妇和乳母出现营养缺乏病，如贫血、骨质疏松等。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良好的营养状况可以促进胎儿和婴儿的生长发育，降低出生缺陷和疾病风险。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合理的膳食结构有助于维护孕妇和乳母的身体健康，减少孕期和哺乳期并发症的发生。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合理膳食结构对母婴健康意义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蛋白质在孕期与哺乳期作用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构成胎儿组织器官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蛋白质是胎儿细胞分化和器官形成的基本物质，对胎儿的生长发育至关重要。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促进胎儿大脑发育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蛋白质中的氨基酸是胎儿大脑神经递质合成的重要原料，有助于胎儿智力发展。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提高胎儿免疫力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蛋白质能够增强胎儿免疫细胞的活性，提高胎儿的免疫力。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蛋白质对胎儿发育影响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鱼、肉、蛋、奶、豆类等食品富含优质蛋白质，易于消化吸收。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孕妇每天应摄入60-80克的蛋白质，哺乳期妇女每天应增加20-30克的蛋白质摄入量，以满足自身和胎儿或婴儿的需求。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优质蛋白质来源及推荐摄入量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推荐摄入量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孕妇和哺乳期妇女在补充蛋白质时，应注意食物之间的搭配，以提高蛋白质的利用率。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虽然蛋白质对胎儿和婴儿的发育至关重要，但孕妇和哺乳期妇女也不应过量摄入，以免增加肾脏负担。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控制摄入量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孕妇和哺乳期妇女应选择优质蛋白质来源，避免食用劣质蛋白质，以免影响健康。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注意蛋白质质量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蛋白质补充注意事项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脂肪在孕期与哺乳期作用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脂肪中的必需脂肪酸对胎儿神经系统发育至关重要，尤其是脑部和视网膜的发育。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必需脂肪酸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磷脂是构成神经细胞膜的主要成分，对胎儿神经细胞的分裂和增殖有重要作用。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适量胆固醇摄入有助于胎儿大脑发育，但过量摄入可能对孕妇和胎儿健康造成不利影响。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脂肪对胎儿神经系统发育影响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脂肪酸比例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孕妇和乳母应摄入适宜的脂肪酸比例，一般建议饱和脂肪酸、单不饱和脂肪酸和多不饱和脂肪酸的比例为1:1:1。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脂肪酸来源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优质脂肪酸来源包括鱼类、坚果、橄榄油、亚麻籽油等。孕妇和乳母应适量增加这些食物的摄入。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适宜脂肪酸比例及来源推荐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https://d.book118.com/025240333241011110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2024-09-16T03:01:49.885</cp:lastPrinted>
  <dcterms:created xsi:type="dcterms:W3CDTF">2024-09-15T19:01:49Z</dcterms:created>
  <dcterms:modified xsi:type="dcterms:W3CDTF">2024-09-15T19:01:52Z</dcterms:modified>
</cp:coreProperties>
</file>