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133743E-31C0-45C4-94EC-6BE23995BC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0752BF-0984-43C1-9ED9-FB46312FBA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36EA232-EE1F-4246-8FDA-BE4FB8391B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9779ED3-2B14-45CC-AF58-87DFC143F1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209C3EC-F436-4D9B-B755-7FD7E0DF997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1A65AAC-0F34-4173-96CB-BCB5077E5AF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03BEDC6-1FC8-433B-86B3-BFB06CEDE35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98A176-ED32-45BE-9AE7-A5C3568FE0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63E254E-F6F0-4157-9B67-2DC7C39754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1EA47B-D7BA-4319-A107-AEA86FB48A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2E3CA1-F9A9-4885-85D0-E3EC117601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52410321420111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2024年金融与保险行业趋势资料</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2024-02-04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金融与保险行业概述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宏观经济环境分析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金融行业发展趋势预测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保险行业发展趋势预测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金融与保险行业融合发展趋势</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风险防范与监管要求</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金融与保险行业概述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969" r="24969"/>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金融行业定义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指经营金融商品的特殊行业，包括银行业、保险业、信托业、证券业和租赁业等，具有指标性、垄断性、高风险性、效益依赖性和高负债经营性的特点。</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保险行业定义</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指将通过契约形式集中起来的资金，用以补偿被保险人的经济利益业务的行业。保险市场是买卖保险即双方签订保险合同的场所，可以是集中的有形市场，也可以是分散的无形市场。</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行业分类</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金融与保险行业可根据业务性质、服务对象、产品类型等多种方式进行分类，如银行业可进一步细分为商业银行、投资银行、政策性银行等；保险业可细分为人寿保险、财产保险、再保险等。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金融行业发展历程</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经历了从传统金融到现代金融的演变，业务范围不断拓宽，产品创新层出不穷，同时伴随着金融监管政策的不断调整和完善。</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保险行业发展历程</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起源于海上保险，随着贸易和经济的发展，逐渐扩展到其他领域。近年来，互联网保险的兴起为保险行业带来了新的发展机遇和挑战。</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行业发展现状</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金融与保险行业已成为全球经济的重要组成部分，行业规模持续扩大，市场竞争日益激烈。同时，科技创新、客户需求变化以及监管政策调整等因素也在不断推动着行业的发展和变革。</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金融机构、金融市场、金融产品、金融服务等多个环节，其中金融机构是核心，提供各类金融产品和服务；金融市场是平台，为金融交易提供场所和设施；金融产品是载体，承载着资金和风险的转移；金融服务是支撑，为金融活动提供各类辅助服务。</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包括保险机构、保险中介、保险消费者等多个环节，其中保险机构是核心，提供各类保险产品和服务；保险中介是桥梁，为保险交易提供撮合和代理服务；保险消费者是终端用户，购买保险产品以获得风险保障。</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金融与保险行业的产业链各环节之间存在着紧密的关联和互动关系。例如，金融机构与保险机构之间可以通过业务合作实现资源共享和优势互补；金融市场与保险市场之间可以通过产品创新实现跨市场交易和风险分散；金融产品与保险产品之间可以通过组合销售实现客户需求的一站式满足等。</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金融行业产业链结构</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保险行业产业链结构</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产业链关联与互动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产业链结构分析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宏观经济环境分析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随着全球疫苗接种的推进和各国经济刺激政策的实施，预计2024年全球经济将实现恢复性增长。</a:t>
            </a:r>
          </a:p>
        </p:txBody>
      </p:sp>
      <p:pic>
        <p:nvPicPr>
          <p:cNvPr id="6" name="Picture 6"/>
          <p:cNvPicPr>
            <a:picLocks noChangeAspect="1"/>
          </p:cNvPicPr>
          <p:nvPr/>
        </p:nvPicPr>
        <p:blipFill>
          <a:blip r:embed="rId2"/>
          <a:srcRect l="16792" r="1679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经济增长预期</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美国、欧元区、日本等主要经济体将保持复苏态势，但增速可能有所分化。新兴市场和发展中国家经济将呈现多样化表现。</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主要经济体表现</a:t>
            </a:r>
          </a:p>
        </p:txBody>
      </p:sp>
      <p:pic>
        <p:nvPicPr>
          <p:cNvPr id="10" name="Picture 10"/>
          <p:cNvPicPr>
            <a:picLocks noChangeAspect="1"/>
          </p:cNvPicPr>
          <p:nvPr/>
        </p:nvPicPr>
        <p:blipFill>
          <a:blip r:embed="rId3"/>
          <a:srcRect l="16625" r="16625"/>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全球疫情控制情况、主要经济体货币政策走向、地缘政治局势等是影响全球经济形势的主要风险因素。</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风险因素</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全球经济形势展望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520" b="252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30976" b="3097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国内经济政策调整</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财政政策</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预计我国将继续实施积极的财政政策，加大基础设施建设、科技创新、环保等领域的投入，以推动经济高质量发展。</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货币政策</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我国货币政策将保持稳健中性，注重预调微调，保持流动性合理充裕，引导贷款利率下行，降低实体经济融资成本。</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产业政策</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我国将加快推动产业结构调整和转型升级，大力发展新兴产业和数字经济，促进形成绿色低碳循环发展的经济体系。</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随着经济复苏和企业盈利改善，预计股票市场将呈现震荡上行态势。同时，全面注册制的推进和资本市场改革开放的深化将进一步激发市场活力。</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股票市场</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债券市场将继续保持稳定发展，国债和政策性金融债等优质债券品种将受到投资者青睐。同时，债券市场创新品种将不断涌现，为投资者提供更多选择。</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债券市场</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预计人民币汇率将保持基本稳定，双向波动特征将更加明显。我国将加强外汇市场监管，防范跨境资金流动风险，维护外汇市场平稳运行。</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外汇市场</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金融市场运行情况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金融行业发展趋势预测</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普惠金融</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加强普惠金融服务，满足小微企业和个人多样化的金融需求，推动金融服务的普及化和便捷化。</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数字化转型</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加大科技投入，提升线上服务能力，推动数字化转型成为银行业的重要发展方向。</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风险管理创新</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运用大数据、人工智能等技术手段，提升风险管理水平，实现风险识别、评估、监控和处置的智能化。</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8958" r="1895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t="20000" b="20000"/>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银行业创新转型方向</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2583" b="1258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投资者保护</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加强投资者教育和保护，完善投资者适当性管理制度，维护市场公平和投资者合法权益。</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注册制改革</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全面推行注册制，简化发行上市流程，提高市场效率，为优质企业提供更加便捷的融资渠道。</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退市制度改革</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完善退市制度，加大退市力度，优胜劣汰，提高市场整体质量。</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证券市场改革举措及影响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https://d.book118.com/025241032142011124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2024-09-28T19:22:34.489</cp:lastPrinted>
  <dcterms:created xsi:type="dcterms:W3CDTF">2024-09-28T11:22:34Z</dcterms:created>
  <dcterms:modified xsi:type="dcterms:W3CDTF">2024-09-28T11:22:36Z</dcterms:modified>
</cp:coreProperties>
</file>