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4CA6-B362-4339-B7BB-3796BF82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7860E-641B-4F8E-B632-D7653252C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15E02-BE88-4FC5-953C-10F79EBC6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7974E-1F57-472C-9839-3BDF6438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751BA-5C40-4EEF-8534-11A91B1C7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2831D-F33C-4938-BA87-6263D998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8844C-BCAE-4A99-A784-C6EC74100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D22AF-1100-47B2-9434-963D48F0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86E1F-5800-4404-B4CE-E088C38A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2B59E-8713-4628-ABAD-75A59998A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DC628-EF5F-488F-ADE8-0D14DAB3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41304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发布会执行方案实例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发布会前期准备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发布会现场执行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参与者体验优化措施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发布会前期准备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明确发布会想要传达的信息和目标，例如新产品推广、品牌宣传、战略合作等。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根据目标制定相应的主题，主题应与发布会内容紧密相关，同时吸引受众关注。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确定发布会目标与主题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" r="16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根据发布会规模和需求选择合适的场地，如会议中心、酒店宴会厅等。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设计符合主题的场地布置方案，包括舞台搭建、灯光音响、背景板、座椅摆放等。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选定场地及布置方案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根据发布会主题和目标，邀请相关领域的专家学者、行业领袖、合作伙伴等作为嘉宾出席。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邀请各类媒体记者参加发布会，确保活动得到广泛传播和报道。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媒体邀请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邀请嘉宾与媒体名单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设计详细的活动流程，包括开场白、嘉宾致辞、产品展示、互动环节、结束语等。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合理安排每个环节的时间，确保活动紧凑有序，同时留出足够的互动和提问时间。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40" r="3374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制定活动流程及时间安排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发布会现场执行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采用电子签到方式，快速高效地完成参会人员签到，并提供签到后的资料领取服务。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签到方式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安排专业的接待人员，为参会人员提供指引和帮助，确保参会人员顺利入场。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设置签到处、休息区、主会场等区域，提供舒适的参会环境。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现场签到与接待工作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选择经验丰富、形象良好的主持人，确保发布会现场氛围热烈、互动良好。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主持人选拔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设计简洁明了、富有感染力的开场白，概括发布会的主题和目的。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安排主持人对演讲嘉宾、发布产品等进行介绍，为后续的演讲环节做好铺垫。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介绍环节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主持人开场及介绍环节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邀请与发布会主题相关的行业专家、企业代表等作为演讲嘉宾，提高发布会的权威性和影响力。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根据嘉宾的专业领域和特长，安排具有针对性和吸引力的发言内容，包括行业趋势分析、产品介绍等。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发言内容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合理安排每位嘉宾的发言时间，确保发布会整体流程紧凑有序。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演讲嘉宾发言内容安排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现场互动环节设计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提问环节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预留一定时间供现场观众向演讲嘉宾提问，增强现场互动效果。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抽奖环节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设置抽奖环节，提高现场观众参与度和活跃度，同时增加发布会的趣味性。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现场体验区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设置产品体验区，让参会人员能够亲身感受产品的特点和优势，加深对产品的了解。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媒体传播策略制定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稿件内容策划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根据发布会主题和目标受众，撰写具有新闻价值和吸引力的稿件，包括会议背景、重要嘉宾介绍、产品/服务亮点等。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发布渠道选择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针对目标受众群体，选择合适的新闻发布渠道，如主流媒体、行业媒体、网络媒体等，确保信息准确传达给目标受众。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新闻发布会稿件撰写及发布渠道选择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https://d.book118.com/025241304230011102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2024-09-11T15:09:29.682</cp:lastPrinted>
  <dcterms:created xsi:type="dcterms:W3CDTF">2024-09-11T07:09:29Z</dcterms:created>
  <dcterms:modified xsi:type="dcterms:W3CDTF">2024-09-11T07:09:31Z</dcterms:modified>
</cp:coreProperties>
</file>