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96358-30C7-4C4F-99DF-1F9E05463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00167-D5D5-4B40-BE3A-673A8E77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84742-55AD-4BED-A0BB-E31ACCA8B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18254-2F75-420D-A29E-22893BF9E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038EA3-AA15-4CDC-B5D1-7E8388AD0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1D2801-C661-4C19-A015-1F87DF01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A9075-157E-4CF5-BCBE-EBF015963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CFE32-CC0B-4A79-922C-E55C00988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B6DF6-69AA-4FEB-905D-683CC124C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A0D67-8841-4E45-8D18-8F03920D6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D942F-5D5D-4DB4-A0D6-17FFF9946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42332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心理危机干预中的团队合作与协作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团队合作与协作在心理危机干预中的重要性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构建高效心理危机干预团队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协作技巧在心理危机干预中的应用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案例分析：成功团队合作与协作经验分享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挑战与对策：提升心理危机干预团队合作与协作能力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总结与展望：构建更加和谐高效的心理危机干预团队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团队合作与协作在心理危机干预中的重要性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提升干预效果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多元化的专业知识和技能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团队成员来自不同领域，具备各自的专业知识和技能，通过合作与协作，能够提供更全面、更专业的心理危机干预服务。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资源共享与整合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团队成员之间共享资源、信息和经验，能够快速响应危机事件，制定有效的干预计划，提高干预效果。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相互支持与协作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团队成员之间相互支持、协作配合，能够共同应对危机事件中的挑战和困难，提高解决问题的效率和质量。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通过团队合作与协作，可以将工作负担分摊到多个成员身上，减轻单个工作人员的压力和负担。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分担工作负担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17" r="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03" b="90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团队成员之间可以相互提供情感支持，分享经验和感受，有助于缓解工作压力和焦虑情绪。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团队合作与协作能够增强工作人员的工作满意度和归属感，提高工作积极性和效率。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减轻工作人员压力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团队合作与协作有助于明确共同的目标和使命，增强团队成员的责任感和使命感。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通过团队合作与协作，可以促进团队成员之间的沟通和交流，增进彼此之间的了解和信任。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促进沟通和交流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团队合作与协作能够培养团队成员的团队合作精神和协作能力，提高团队的凝聚力和整体绩效。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构建高效心理危机干预团队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明确心理危机干预团队的主要任务和目标，例如提供及时的心理支持、评估危机程度、制定干预计划等。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根据团队成员的专业背景和技能，合理分配角色，如领导者、心理咨询师、精神科医生、护士等，确保每个成员都能充分发挥自己的优势。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明确团队目标与角色分工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角色分工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确定团队目标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29" r="293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选拔具有心理学、精神医学、护理学等相关专业背景的团队成员，确保他们具备必要的专业知识和技能。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优先选择接受过心理危机干预培训或有相关经验的成员，他们能够快速适应团队工作并发挥重要作用。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培训与经验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选拔具备专业素养的成员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设立定期的团队会议，让成员有机会分享经验、讨论问题和制定计划，促进信息交流和团队协作。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13" r="130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建立多种沟通渠道，如电话、电子邮件、即时通讯等，以便团队成员在需要时能够及时联系和交流。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979" r="397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鼓励团队成员提供反馈和建议，定期评估团队的工作效果和沟通效率，及时调整和改进团队合作方式。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协作技巧在心理危机干预中的应用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在心理危机干预中，积极倾听是建立信任和理解的关键。团队成员需要耐心倾听他人的观点和感受，不打断或过早提出自己的意见。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共情是理解他人情绪和感受的能力。团队成员应学会站在他人的角度思考问题，通过言语和非言语方式表达共情，让对方感受到被理解和支持。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倾听与共情技巧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团队成员之间可能存在不同的观点和价值观。在沟通过程中，应尊重彼此的差异，以开放和包容的态度进行讨论和交流。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在团队沟通中，清晰表达自己的想法和观点至关重要。团队成员应使用简洁明了的语言，避免使用模糊或含糊不清的措辞。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及时反馈是保持团队沟通顺畅的关键。团队成员应及时向其他成员提供反馈，包括肯定和鼓励，以及建设性的批评和建议。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1" r="1538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https://d.book118.com/025242332201011102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2024-09-11T12:00:58.787</cp:lastPrinted>
  <dcterms:created xsi:type="dcterms:W3CDTF">2024-09-11T04:00:58Z</dcterms:created>
  <dcterms:modified xsi:type="dcterms:W3CDTF">2024-09-11T04:01:00Z</dcterms:modified>
</cp:coreProperties>
</file>