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E92D92-920B-4E15-BCA2-2B12EAE5D2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F95CE3-9495-4822-943B-506E29C031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7E2501-D1AC-47E6-8664-E3981244E4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4C1F68-895E-40B5-83BE-1A5F237D6A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1C1D349-394D-44FA-94E9-B27A5F5591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0BEC6F4-7A04-4A8A-B81F-6E279CD4EF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B8799F8-635F-444F-9EEF-77F69A428F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E062ED-0360-4BD7-8955-31E3818C1D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3A6C58-ACF7-4217-B24F-7DA5575358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D9A90F-B941-487F-9866-3AE568392F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56D025-379F-4635-B942-4C13668241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Title Slid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954553" y="1655707"/>
            <a:ext cx="1964055" cy="52831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000" b="1" i="0">
                <a:solidFill>
                  <a:srgbClr val="2C4A1E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828800" y="3840480"/>
            <a:ext cx="85344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500" b="1" i="0">
                <a:solidFill>
                  <a:srgbClr val="2C4A1E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000" b="1" i="0">
                <a:solidFill>
                  <a:srgbClr val="2C4A1E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4500" b="1" i="0">
                <a:solidFill>
                  <a:srgbClr val="2C4A1E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000" b="1" i="0">
                <a:solidFill>
                  <a:srgbClr val="2C4A1E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60960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627888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000" b="1" i="0">
                <a:solidFill>
                  <a:srgbClr val="2C4A1E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Blank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image" Target="../media/image3.png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205967" y="320735"/>
            <a:ext cx="9820275" cy="4826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000" b="1" i="0">
                <a:solidFill>
                  <a:srgbClr val="2C4A1E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602903" y="2334792"/>
            <a:ext cx="6522084" cy="368617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500" b="1" i="0">
                <a:solidFill>
                  <a:srgbClr val="2C4A1E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4145280" y="6377940"/>
            <a:ext cx="390144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60960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877824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3.png" /><Relationship Id="rId11" Type="http://schemas.openxmlformats.org/officeDocument/2006/relationships/image" Target="../media/image14.png" /><Relationship Id="rId12" Type="http://schemas.openxmlformats.org/officeDocument/2006/relationships/image" Target="../media/image15.png" /><Relationship Id="rId13" Type="http://schemas.openxmlformats.org/officeDocument/2006/relationships/image" Target="../media/image16.png" /><Relationship Id="rId2" Type="http://schemas.openxmlformats.org/officeDocument/2006/relationships/image" Target="../media/image5.png" /><Relationship Id="rId3" Type="http://schemas.openxmlformats.org/officeDocument/2006/relationships/image" Target="../media/image6.png" /><Relationship Id="rId4" Type="http://schemas.openxmlformats.org/officeDocument/2006/relationships/image" Target="../media/image7.png" /><Relationship Id="rId5" Type="http://schemas.openxmlformats.org/officeDocument/2006/relationships/image" Target="../media/image8.png" /><Relationship Id="rId6" Type="http://schemas.openxmlformats.org/officeDocument/2006/relationships/image" Target="../media/image9.png" /><Relationship Id="rId7" Type="http://schemas.openxmlformats.org/officeDocument/2006/relationships/image" Target="../media/image10.png" /><Relationship Id="rId8" Type="http://schemas.openxmlformats.org/officeDocument/2006/relationships/image" Target="../media/image11.png" /><Relationship Id="rId9" Type="http://schemas.openxmlformats.org/officeDocument/2006/relationships/image" Target="../media/image1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3.png" /><Relationship Id="rId11" Type="http://schemas.openxmlformats.org/officeDocument/2006/relationships/image" Target="../media/image14.png" /><Relationship Id="rId12" Type="http://schemas.openxmlformats.org/officeDocument/2006/relationships/image" Target="../media/image15.png" /><Relationship Id="rId13" Type="http://schemas.openxmlformats.org/officeDocument/2006/relationships/image" Target="../media/image16.png" /><Relationship Id="rId2" Type="http://schemas.openxmlformats.org/officeDocument/2006/relationships/image" Target="../media/image5.png" /><Relationship Id="rId3" Type="http://schemas.openxmlformats.org/officeDocument/2006/relationships/image" Target="../media/image6.png" /><Relationship Id="rId4" Type="http://schemas.openxmlformats.org/officeDocument/2006/relationships/image" Target="../media/image7.png" /><Relationship Id="rId5" Type="http://schemas.openxmlformats.org/officeDocument/2006/relationships/image" Target="../media/image8.png" /><Relationship Id="rId6" Type="http://schemas.openxmlformats.org/officeDocument/2006/relationships/image" Target="../media/image9.png" /><Relationship Id="rId7" Type="http://schemas.openxmlformats.org/officeDocument/2006/relationships/image" Target="../media/image10.png" /><Relationship Id="rId8" Type="http://schemas.openxmlformats.org/officeDocument/2006/relationships/image" Target="../media/image11.png" /><Relationship Id="rId9" Type="http://schemas.openxmlformats.org/officeDocument/2006/relationships/image" Target="../media/image1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5.png" /><Relationship Id="rId2" Type="http://schemas.openxmlformats.org/officeDocument/2006/relationships/image" Target="../media/image9.png" /><Relationship Id="rId3" Type="http://schemas.openxmlformats.org/officeDocument/2006/relationships/image" Target="../media/image8.png" /><Relationship Id="rId4" Type="http://schemas.openxmlformats.org/officeDocument/2006/relationships/image" Target="../media/image10.png" /><Relationship Id="rId5" Type="http://schemas.openxmlformats.org/officeDocument/2006/relationships/image" Target="../media/image11.png" /><Relationship Id="rId6" Type="http://schemas.openxmlformats.org/officeDocument/2006/relationships/image" Target="../media/image12.png" /><Relationship Id="rId7" Type="http://schemas.openxmlformats.org/officeDocument/2006/relationships/image" Target="../media/image13.png" /><Relationship Id="rId8" Type="http://schemas.openxmlformats.org/officeDocument/2006/relationships/image" Target="../media/image14.png" /><Relationship Id="rId9" Type="http://schemas.openxmlformats.org/officeDocument/2006/relationships/image" Target="../media/image16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image" Target="../media/image14.png" /><Relationship Id="rId11" Type="http://schemas.openxmlformats.org/officeDocument/2006/relationships/image" Target="../media/image15.png" /><Relationship Id="rId12" Type="http://schemas.openxmlformats.org/officeDocument/2006/relationships/image" Target="../media/image16.png" /><Relationship Id="rId2" Type="http://schemas.openxmlformats.org/officeDocument/2006/relationships/image" Target="../media/image17.png" /><Relationship Id="rId3" Type="http://schemas.openxmlformats.org/officeDocument/2006/relationships/image" Target="../media/image18.png" /><Relationship Id="rId4" Type="http://schemas.openxmlformats.org/officeDocument/2006/relationships/image" Target="../media/image8.png" /><Relationship Id="rId5" Type="http://schemas.openxmlformats.org/officeDocument/2006/relationships/image" Target="../media/image9.png" /><Relationship Id="rId6" Type="http://schemas.openxmlformats.org/officeDocument/2006/relationships/image" Target="../media/image10.png" /><Relationship Id="rId7" Type="http://schemas.openxmlformats.org/officeDocument/2006/relationships/image" Target="../media/image11.png" /><Relationship Id="rId8" Type="http://schemas.openxmlformats.org/officeDocument/2006/relationships/image" Target="../media/image12.png" /><Relationship Id="rId9" Type="http://schemas.openxmlformats.org/officeDocument/2006/relationships/image" Target="../media/image1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image" Target="../media/image16.png" /><Relationship Id="rId2" Type="http://schemas.openxmlformats.org/officeDocument/2006/relationships/image" Target="../media/image8.png" /><Relationship Id="rId3" Type="http://schemas.openxmlformats.org/officeDocument/2006/relationships/image" Target="../media/image9.png" /><Relationship Id="rId4" Type="http://schemas.openxmlformats.org/officeDocument/2006/relationships/image" Target="../media/image10.png" /><Relationship Id="rId5" Type="http://schemas.openxmlformats.org/officeDocument/2006/relationships/image" Target="../media/image11.png" /><Relationship Id="rId6" Type="http://schemas.openxmlformats.org/officeDocument/2006/relationships/image" Target="../media/image12.png" /><Relationship Id="rId7" Type="http://schemas.openxmlformats.org/officeDocument/2006/relationships/image" Target="../media/image13.png" /><Relationship Id="rId8" Type="http://schemas.openxmlformats.org/officeDocument/2006/relationships/image" Target="../media/image14.png" /><Relationship Id="rId9" Type="http://schemas.openxmlformats.org/officeDocument/2006/relationships/image" Target="../media/image15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5.png" /><Relationship Id="rId11" Type="http://schemas.openxmlformats.org/officeDocument/2006/relationships/image" Target="../media/image16.png" /><Relationship Id="rId2" Type="http://schemas.openxmlformats.org/officeDocument/2006/relationships/image" Target="../media/image19.png" /><Relationship Id="rId3" Type="http://schemas.openxmlformats.org/officeDocument/2006/relationships/image" Target="../media/image8.png" /><Relationship Id="rId4" Type="http://schemas.openxmlformats.org/officeDocument/2006/relationships/image" Target="../media/image9.png" /><Relationship Id="rId5" Type="http://schemas.openxmlformats.org/officeDocument/2006/relationships/image" Target="../media/image10.png" /><Relationship Id="rId6" Type="http://schemas.openxmlformats.org/officeDocument/2006/relationships/image" Target="../media/image11.png" /><Relationship Id="rId7" Type="http://schemas.openxmlformats.org/officeDocument/2006/relationships/image" Target="../media/image13.png" /><Relationship Id="rId8" Type="http://schemas.openxmlformats.org/officeDocument/2006/relationships/image" Target="../media/image12.png" /><Relationship Id="rId9" Type="http://schemas.openxmlformats.org/officeDocument/2006/relationships/image" Target="../media/image1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1.png" /><Relationship Id="rId11" Type="http://schemas.openxmlformats.org/officeDocument/2006/relationships/image" Target="../media/image12.png" /><Relationship Id="rId12" Type="http://schemas.openxmlformats.org/officeDocument/2006/relationships/image" Target="../media/image13.png" /><Relationship Id="rId13" Type="http://schemas.openxmlformats.org/officeDocument/2006/relationships/image" Target="../media/image14.png" /><Relationship Id="rId14" Type="http://schemas.openxmlformats.org/officeDocument/2006/relationships/image" Target="../media/image15.png" /><Relationship Id="rId15" Type="http://schemas.openxmlformats.org/officeDocument/2006/relationships/image" Target="../media/image16.png" /><Relationship Id="rId2" Type="http://schemas.openxmlformats.org/officeDocument/2006/relationships/image" Target="../media/image20.png" /><Relationship Id="rId3" Type="http://schemas.openxmlformats.org/officeDocument/2006/relationships/image" Target="../media/image21.png" /><Relationship Id="rId4" Type="http://schemas.openxmlformats.org/officeDocument/2006/relationships/image" Target="../media/image22.png" /><Relationship Id="rId5" Type="http://schemas.openxmlformats.org/officeDocument/2006/relationships/image" Target="../media/image23.png" /><Relationship Id="rId6" Type="http://schemas.openxmlformats.org/officeDocument/2006/relationships/image" Target="../media/image24.png" /><Relationship Id="rId7" Type="http://schemas.openxmlformats.org/officeDocument/2006/relationships/image" Target="../media/image9.png" /><Relationship Id="rId8" Type="http://schemas.openxmlformats.org/officeDocument/2006/relationships/image" Target="../media/image8.png" /><Relationship Id="rId9" Type="http://schemas.openxmlformats.org/officeDocument/2006/relationships/image" Target="../media/image10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5.png" /><Relationship Id="rId11" Type="http://schemas.openxmlformats.org/officeDocument/2006/relationships/image" Target="../media/image16.png" /><Relationship Id="rId2" Type="http://schemas.openxmlformats.org/officeDocument/2006/relationships/image" Target="../media/image25.png" /><Relationship Id="rId3" Type="http://schemas.openxmlformats.org/officeDocument/2006/relationships/image" Target="../media/image8.png" /><Relationship Id="rId4" Type="http://schemas.openxmlformats.org/officeDocument/2006/relationships/image" Target="../media/image9.png" /><Relationship Id="rId5" Type="http://schemas.openxmlformats.org/officeDocument/2006/relationships/image" Target="../media/image10.png" /><Relationship Id="rId6" Type="http://schemas.openxmlformats.org/officeDocument/2006/relationships/image" Target="../media/image11.png" /><Relationship Id="rId7" Type="http://schemas.openxmlformats.org/officeDocument/2006/relationships/image" Target="../media/image12.png" /><Relationship Id="rId8" Type="http://schemas.openxmlformats.org/officeDocument/2006/relationships/image" Target="../media/image13.png" /><Relationship Id="rId9" Type="http://schemas.openxmlformats.org/officeDocument/2006/relationships/image" Target="../media/image1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5.png" /><Relationship Id="rId11" Type="http://schemas.openxmlformats.org/officeDocument/2006/relationships/image" Target="../media/image16.png" /><Relationship Id="rId2" Type="http://schemas.openxmlformats.org/officeDocument/2006/relationships/image" Target="../media/image26.png" /><Relationship Id="rId3" Type="http://schemas.openxmlformats.org/officeDocument/2006/relationships/image" Target="../media/image8.png" /><Relationship Id="rId4" Type="http://schemas.openxmlformats.org/officeDocument/2006/relationships/image" Target="../media/image9.png" /><Relationship Id="rId5" Type="http://schemas.openxmlformats.org/officeDocument/2006/relationships/image" Target="../media/image10.png" /><Relationship Id="rId6" Type="http://schemas.openxmlformats.org/officeDocument/2006/relationships/image" Target="../media/image11.png" /><Relationship Id="rId7" Type="http://schemas.openxmlformats.org/officeDocument/2006/relationships/image" Target="../media/image12.png" /><Relationship Id="rId8" Type="http://schemas.openxmlformats.org/officeDocument/2006/relationships/image" Target="../media/image13.png" /><Relationship Id="rId9" Type="http://schemas.openxmlformats.org/officeDocument/2006/relationships/image" Target="../media/image1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5243124032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928355" y="1647314"/>
            <a:ext cx="5353050" cy="3646804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20000"/>
              </a:lnSpc>
              <a:spcBef>
                <a:spcPts val="100"/>
              </a:spcBef>
            </a:pPr>
            <a:r>
              <a:rPr sz="4950" b="1">
                <a:solidFill>
                  <a:srgbClr val="2C4A1E"/>
                </a:solidFill>
                <a:latin typeface="微软雅黑"/>
                <a:cs typeface="微软雅黑"/>
              </a:rPr>
              <a:t>New</a:t>
            </a:r>
            <a:r>
              <a:rPr sz="4950" b="1" spc="-20">
                <a:solidFill>
                  <a:srgbClr val="2C4A1E"/>
                </a:solidFill>
                <a:latin typeface="微软雅黑"/>
                <a:cs typeface="微软雅黑"/>
              </a:rPr>
              <a:t> </a:t>
            </a:r>
            <a:r>
              <a:rPr sz="4950" b="1" spc="-10">
                <a:solidFill>
                  <a:srgbClr val="2C4A1E"/>
                </a:solidFill>
                <a:latin typeface="微软雅黑"/>
                <a:cs typeface="微软雅黑"/>
              </a:rPr>
              <a:t>Curriculum </a:t>
            </a:r>
            <a:r>
              <a:rPr sz="4950" b="1">
                <a:solidFill>
                  <a:srgbClr val="2C4A1E"/>
                </a:solidFill>
                <a:latin typeface="微软雅黑"/>
                <a:cs typeface="微软雅黑"/>
              </a:rPr>
              <a:t>Standard</a:t>
            </a:r>
            <a:r>
              <a:rPr sz="4950" b="1" spc="-45">
                <a:solidFill>
                  <a:srgbClr val="2C4A1E"/>
                </a:solidFill>
                <a:latin typeface="微软雅黑"/>
                <a:cs typeface="微软雅黑"/>
              </a:rPr>
              <a:t> </a:t>
            </a:r>
            <a:r>
              <a:rPr sz="4950" b="1" spc="-10">
                <a:solidFill>
                  <a:srgbClr val="2C4A1E"/>
                </a:solidFill>
                <a:latin typeface="微软雅黑"/>
                <a:cs typeface="微软雅黑"/>
              </a:rPr>
              <a:t>English Training Coursewar</a:t>
            </a:r>
            <a:endParaRPr sz="495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768126" y="6099441"/>
            <a:ext cx="89408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10">
                <a:solidFill>
                  <a:srgbClr val="FFFFFF"/>
                </a:solidFill>
                <a:latin typeface="微软雅黑"/>
                <a:cs typeface="微软雅黑"/>
              </a:rPr>
              <a:t>REPORTING</a:t>
            </a:r>
            <a:endParaRPr sz="12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10639087" y="971297"/>
            <a:ext cx="1076325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605790"/>
              </a:tabLst>
            </a:pPr>
            <a:r>
              <a:rPr sz="3600" spc="-50"/>
              <a:t>目</a:t>
            </a:r>
            <a:r>
              <a:rPr sz="3600"/>
              <a:t>	</a:t>
            </a:r>
            <a:r>
              <a:rPr sz="3600" spc="-50"/>
              <a:t>录</a:t>
            </a:r>
            <a:endParaRPr sz="3600"/>
          </a:p>
        </p:txBody>
      </p:sp>
      <p:sp>
        <p:nvSpPr>
          <p:cNvPr id="4" name="object 4"/>
          <p:cNvSpPr txBox="1"/>
          <p:nvPr/>
        </p:nvSpPr>
        <p:spPr>
          <a:xfrm>
            <a:off x="4552129" y="1582974"/>
            <a:ext cx="6126480" cy="44145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15900" marR="5080" indent="-203200">
              <a:lnSpc>
                <a:spcPct val="150000"/>
              </a:lnSpc>
              <a:spcBef>
                <a:spcPts val="100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b="1">
                <a:solidFill>
                  <a:srgbClr val="2C4A1E"/>
                </a:solidFill>
                <a:latin typeface="微软雅黑"/>
                <a:cs typeface="微软雅黑"/>
              </a:rPr>
              <a:t>Overview</a:t>
            </a:r>
            <a:r>
              <a:rPr sz="2400" b="1" spc="-30">
                <a:solidFill>
                  <a:srgbClr val="2C4A1E"/>
                </a:solidFill>
                <a:latin typeface="微软雅黑"/>
                <a:cs typeface="微软雅黑"/>
              </a:rPr>
              <a:t> </a:t>
            </a:r>
            <a:r>
              <a:rPr sz="2400" b="1">
                <a:solidFill>
                  <a:srgbClr val="2C4A1E"/>
                </a:solidFill>
                <a:latin typeface="微软雅黑"/>
                <a:cs typeface="微软雅黑"/>
              </a:rPr>
              <a:t>of</a:t>
            </a:r>
            <a:r>
              <a:rPr sz="2400" b="1" spc="-30">
                <a:solidFill>
                  <a:srgbClr val="2C4A1E"/>
                </a:solidFill>
                <a:latin typeface="微软雅黑"/>
                <a:cs typeface="微软雅黑"/>
              </a:rPr>
              <a:t> </a:t>
            </a:r>
            <a:r>
              <a:rPr sz="2400" b="1">
                <a:solidFill>
                  <a:srgbClr val="2C4A1E"/>
                </a:solidFill>
                <a:latin typeface="微软雅黑"/>
                <a:cs typeface="微软雅黑"/>
              </a:rPr>
              <a:t>New</a:t>
            </a:r>
            <a:r>
              <a:rPr sz="2400" b="1" spc="-30">
                <a:solidFill>
                  <a:srgbClr val="2C4A1E"/>
                </a:solidFill>
                <a:latin typeface="微软雅黑"/>
                <a:cs typeface="微软雅黑"/>
              </a:rPr>
              <a:t> </a:t>
            </a:r>
            <a:r>
              <a:rPr sz="2400" b="1">
                <a:solidFill>
                  <a:srgbClr val="2C4A1E"/>
                </a:solidFill>
                <a:latin typeface="微软雅黑"/>
                <a:cs typeface="微软雅黑"/>
              </a:rPr>
              <a:t>Curriculum</a:t>
            </a:r>
            <a:r>
              <a:rPr sz="2400" b="1" spc="-25">
                <a:solidFill>
                  <a:srgbClr val="2C4A1E"/>
                </a:solidFill>
                <a:latin typeface="微软雅黑"/>
                <a:cs typeface="微软雅黑"/>
              </a:rPr>
              <a:t> </a:t>
            </a:r>
            <a:r>
              <a:rPr sz="2400" b="1" spc="-10">
                <a:solidFill>
                  <a:srgbClr val="2C4A1E"/>
                </a:solidFill>
                <a:latin typeface="微软雅黑"/>
                <a:cs typeface="微软雅黑"/>
              </a:rPr>
              <a:t>Standard English</a:t>
            </a:r>
            <a:endParaRPr sz="2400">
              <a:latin typeface="微软雅黑"/>
              <a:cs typeface="微软雅黑"/>
            </a:endParaRPr>
          </a:p>
          <a:p>
            <a:pPr marL="215900" marR="420370" indent="-203200">
              <a:lnSpc>
                <a:spcPct val="150000"/>
              </a:lnSpc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b="1">
                <a:solidFill>
                  <a:srgbClr val="2C4A1E"/>
                </a:solidFill>
                <a:latin typeface="微软雅黑"/>
                <a:cs typeface="微软雅黑"/>
              </a:rPr>
              <a:t>The</a:t>
            </a:r>
            <a:r>
              <a:rPr sz="2400" b="1" spc="-40">
                <a:solidFill>
                  <a:srgbClr val="2C4A1E"/>
                </a:solidFill>
                <a:latin typeface="微软雅黑"/>
                <a:cs typeface="微软雅黑"/>
              </a:rPr>
              <a:t> </a:t>
            </a:r>
            <a:r>
              <a:rPr sz="2400" b="1">
                <a:solidFill>
                  <a:srgbClr val="2C4A1E"/>
                </a:solidFill>
                <a:latin typeface="微软雅黑"/>
                <a:cs typeface="微软雅黑"/>
              </a:rPr>
              <a:t>Teaching</a:t>
            </a:r>
            <a:r>
              <a:rPr sz="2400" b="1" spc="-25">
                <a:solidFill>
                  <a:srgbClr val="2C4A1E"/>
                </a:solidFill>
                <a:latin typeface="微软雅黑"/>
                <a:cs typeface="微软雅黑"/>
              </a:rPr>
              <a:t> </a:t>
            </a:r>
            <a:r>
              <a:rPr sz="2400" b="1">
                <a:solidFill>
                  <a:srgbClr val="2C4A1E"/>
                </a:solidFill>
                <a:latin typeface="微软雅黑"/>
                <a:cs typeface="微软雅黑"/>
              </a:rPr>
              <a:t>Methods</a:t>
            </a:r>
            <a:r>
              <a:rPr sz="2400" b="1" spc="-30">
                <a:solidFill>
                  <a:srgbClr val="2C4A1E"/>
                </a:solidFill>
                <a:latin typeface="微软雅黑"/>
                <a:cs typeface="微软雅黑"/>
              </a:rPr>
              <a:t> </a:t>
            </a:r>
            <a:r>
              <a:rPr sz="2400" b="1">
                <a:solidFill>
                  <a:srgbClr val="2C4A1E"/>
                </a:solidFill>
                <a:latin typeface="微软雅黑"/>
                <a:cs typeface="微软雅黑"/>
              </a:rPr>
              <a:t>of</a:t>
            </a:r>
            <a:r>
              <a:rPr sz="2400" b="1" spc="-25">
                <a:solidFill>
                  <a:srgbClr val="2C4A1E"/>
                </a:solidFill>
                <a:latin typeface="微软雅黑"/>
                <a:cs typeface="微软雅黑"/>
              </a:rPr>
              <a:t> </a:t>
            </a:r>
            <a:r>
              <a:rPr sz="2400" b="1">
                <a:solidFill>
                  <a:srgbClr val="2C4A1E"/>
                </a:solidFill>
                <a:latin typeface="微软雅黑"/>
                <a:cs typeface="微软雅黑"/>
              </a:rPr>
              <a:t>English</a:t>
            </a:r>
            <a:r>
              <a:rPr sz="2400" b="1" spc="-25">
                <a:solidFill>
                  <a:srgbClr val="2C4A1E"/>
                </a:solidFill>
                <a:latin typeface="微软雅黑"/>
                <a:cs typeface="微软雅黑"/>
              </a:rPr>
              <a:t> in </a:t>
            </a:r>
            <a:r>
              <a:rPr sz="2400" b="1">
                <a:solidFill>
                  <a:srgbClr val="2C4A1E"/>
                </a:solidFill>
                <a:latin typeface="微软雅黑"/>
                <a:cs typeface="微软雅黑"/>
              </a:rPr>
              <a:t>the</a:t>
            </a:r>
            <a:r>
              <a:rPr sz="2400" b="1" spc="-40">
                <a:solidFill>
                  <a:srgbClr val="2C4A1E"/>
                </a:solidFill>
                <a:latin typeface="微软雅黑"/>
                <a:cs typeface="微软雅黑"/>
              </a:rPr>
              <a:t> </a:t>
            </a:r>
            <a:r>
              <a:rPr sz="2400" b="1">
                <a:solidFill>
                  <a:srgbClr val="2C4A1E"/>
                </a:solidFill>
                <a:latin typeface="微软雅黑"/>
                <a:cs typeface="微软雅黑"/>
              </a:rPr>
              <a:t>New</a:t>
            </a:r>
            <a:r>
              <a:rPr sz="2400" b="1" spc="-25">
                <a:solidFill>
                  <a:srgbClr val="2C4A1E"/>
                </a:solidFill>
                <a:latin typeface="微软雅黑"/>
                <a:cs typeface="微软雅黑"/>
              </a:rPr>
              <a:t> </a:t>
            </a:r>
            <a:r>
              <a:rPr sz="2400" b="1">
                <a:solidFill>
                  <a:srgbClr val="2C4A1E"/>
                </a:solidFill>
                <a:latin typeface="微软雅黑"/>
                <a:cs typeface="微软雅黑"/>
              </a:rPr>
              <a:t>Curriculum</a:t>
            </a:r>
            <a:r>
              <a:rPr sz="2400" b="1" spc="-25">
                <a:solidFill>
                  <a:srgbClr val="2C4A1E"/>
                </a:solidFill>
                <a:latin typeface="微软雅黑"/>
                <a:cs typeface="微软雅黑"/>
              </a:rPr>
              <a:t> </a:t>
            </a:r>
            <a:r>
              <a:rPr sz="2400" b="1" spc="-10">
                <a:solidFill>
                  <a:srgbClr val="2C4A1E"/>
                </a:solidFill>
                <a:latin typeface="微软雅黑"/>
                <a:cs typeface="微软雅黑"/>
              </a:rPr>
              <a:t>Standards</a:t>
            </a:r>
            <a:endParaRPr sz="2400">
              <a:latin typeface="微软雅黑"/>
              <a:cs typeface="微软雅黑"/>
            </a:endParaRPr>
          </a:p>
          <a:p>
            <a:pPr marL="215900" marR="1073150" indent="-203200">
              <a:lnSpc>
                <a:spcPct val="150000"/>
              </a:lnSpc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b="1">
                <a:solidFill>
                  <a:srgbClr val="2C4A1E"/>
                </a:solidFill>
                <a:latin typeface="微软雅黑"/>
                <a:cs typeface="微软雅黑"/>
              </a:rPr>
              <a:t>Analysis</a:t>
            </a:r>
            <a:r>
              <a:rPr sz="2400" b="1" spc="-30">
                <a:solidFill>
                  <a:srgbClr val="2C4A1E"/>
                </a:solidFill>
                <a:latin typeface="微软雅黑"/>
                <a:cs typeface="微软雅黑"/>
              </a:rPr>
              <a:t> </a:t>
            </a:r>
            <a:r>
              <a:rPr sz="2400" b="1">
                <a:solidFill>
                  <a:srgbClr val="2C4A1E"/>
                </a:solidFill>
                <a:latin typeface="微软雅黑"/>
                <a:cs typeface="微软雅黑"/>
              </a:rPr>
              <a:t>of</a:t>
            </a:r>
            <a:r>
              <a:rPr sz="2400" b="1" spc="-20">
                <a:solidFill>
                  <a:srgbClr val="2C4A1E"/>
                </a:solidFill>
                <a:latin typeface="微软雅黑"/>
                <a:cs typeface="微软雅黑"/>
              </a:rPr>
              <a:t> </a:t>
            </a:r>
            <a:r>
              <a:rPr sz="2400" b="1">
                <a:solidFill>
                  <a:srgbClr val="2C4A1E"/>
                </a:solidFill>
                <a:latin typeface="微软雅黑"/>
                <a:cs typeface="微软雅黑"/>
              </a:rPr>
              <a:t>the</a:t>
            </a:r>
            <a:r>
              <a:rPr sz="2400" b="1" spc="-20">
                <a:solidFill>
                  <a:srgbClr val="2C4A1E"/>
                </a:solidFill>
                <a:latin typeface="微软雅黑"/>
                <a:cs typeface="微软雅黑"/>
              </a:rPr>
              <a:t> </a:t>
            </a:r>
            <a:r>
              <a:rPr sz="2400" b="1">
                <a:solidFill>
                  <a:srgbClr val="2C4A1E"/>
                </a:solidFill>
                <a:latin typeface="微软雅黑"/>
                <a:cs typeface="微软雅黑"/>
              </a:rPr>
              <a:t>New</a:t>
            </a:r>
            <a:r>
              <a:rPr sz="2400" b="1" spc="-20">
                <a:solidFill>
                  <a:srgbClr val="2C4A1E"/>
                </a:solidFill>
                <a:latin typeface="微软雅黑"/>
                <a:cs typeface="微软雅黑"/>
              </a:rPr>
              <a:t> </a:t>
            </a:r>
            <a:r>
              <a:rPr sz="2400" b="1" spc="-10">
                <a:solidFill>
                  <a:srgbClr val="2C4A1E"/>
                </a:solidFill>
                <a:latin typeface="微软雅黑"/>
                <a:cs typeface="微软雅黑"/>
              </a:rPr>
              <a:t>Curriculum </a:t>
            </a:r>
            <a:r>
              <a:rPr sz="2400" b="1">
                <a:solidFill>
                  <a:srgbClr val="2C4A1E"/>
                </a:solidFill>
                <a:latin typeface="微软雅黑"/>
                <a:cs typeface="微软雅黑"/>
              </a:rPr>
              <a:t>Standard</a:t>
            </a:r>
            <a:r>
              <a:rPr sz="2400" b="1" spc="-40">
                <a:solidFill>
                  <a:srgbClr val="2C4A1E"/>
                </a:solidFill>
                <a:latin typeface="微软雅黑"/>
                <a:cs typeface="微软雅黑"/>
              </a:rPr>
              <a:t> </a:t>
            </a:r>
            <a:r>
              <a:rPr sz="2400" b="1">
                <a:solidFill>
                  <a:srgbClr val="2C4A1E"/>
                </a:solidFill>
                <a:latin typeface="微软雅黑"/>
                <a:cs typeface="微软雅黑"/>
              </a:rPr>
              <a:t>English</a:t>
            </a:r>
            <a:r>
              <a:rPr sz="2400" b="1" spc="-35">
                <a:solidFill>
                  <a:srgbClr val="2C4A1E"/>
                </a:solidFill>
                <a:latin typeface="微软雅黑"/>
                <a:cs typeface="微软雅黑"/>
              </a:rPr>
              <a:t> </a:t>
            </a:r>
            <a:r>
              <a:rPr sz="2400" b="1" spc="-10">
                <a:solidFill>
                  <a:srgbClr val="2C4A1E"/>
                </a:solidFill>
                <a:latin typeface="微软雅黑"/>
                <a:cs typeface="微软雅黑"/>
              </a:rPr>
              <a:t>Textbook</a:t>
            </a:r>
            <a:endParaRPr sz="2400">
              <a:latin typeface="微软雅黑"/>
              <a:cs typeface="微软雅黑"/>
            </a:endParaRPr>
          </a:p>
          <a:p>
            <a:pPr marL="215900" marR="18415" indent="-203200">
              <a:lnSpc>
                <a:spcPct val="150000"/>
              </a:lnSpc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b="1">
                <a:solidFill>
                  <a:srgbClr val="2C4A1E"/>
                </a:solidFill>
                <a:latin typeface="微软雅黑"/>
                <a:cs typeface="微软雅黑"/>
              </a:rPr>
              <a:t>Classroom</a:t>
            </a:r>
            <a:r>
              <a:rPr sz="2400" b="1" spc="-30">
                <a:solidFill>
                  <a:srgbClr val="2C4A1E"/>
                </a:solidFill>
                <a:latin typeface="微软雅黑"/>
                <a:cs typeface="微软雅黑"/>
              </a:rPr>
              <a:t> </a:t>
            </a:r>
            <a:r>
              <a:rPr sz="2400" b="1">
                <a:solidFill>
                  <a:srgbClr val="2C4A1E"/>
                </a:solidFill>
                <a:latin typeface="微软雅黑"/>
                <a:cs typeface="微软雅黑"/>
              </a:rPr>
              <a:t>Practice</a:t>
            </a:r>
            <a:r>
              <a:rPr sz="2400" b="1" spc="-25">
                <a:solidFill>
                  <a:srgbClr val="2C4A1E"/>
                </a:solidFill>
                <a:latin typeface="微软雅黑"/>
                <a:cs typeface="微软雅黑"/>
              </a:rPr>
              <a:t> </a:t>
            </a:r>
            <a:r>
              <a:rPr sz="2400" b="1">
                <a:solidFill>
                  <a:srgbClr val="2C4A1E"/>
                </a:solidFill>
                <a:latin typeface="微软雅黑"/>
                <a:cs typeface="微软雅黑"/>
              </a:rPr>
              <a:t>of</a:t>
            </a:r>
            <a:r>
              <a:rPr sz="2400" b="1" spc="-30">
                <a:solidFill>
                  <a:srgbClr val="2C4A1E"/>
                </a:solidFill>
                <a:latin typeface="微软雅黑"/>
                <a:cs typeface="微软雅黑"/>
              </a:rPr>
              <a:t> </a:t>
            </a:r>
            <a:r>
              <a:rPr sz="2400" b="1">
                <a:solidFill>
                  <a:srgbClr val="2C4A1E"/>
                </a:solidFill>
                <a:latin typeface="微软雅黑"/>
                <a:cs typeface="微软雅黑"/>
              </a:rPr>
              <a:t>New</a:t>
            </a:r>
            <a:r>
              <a:rPr sz="2400" b="1" spc="-25">
                <a:solidFill>
                  <a:srgbClr val="2C4A1E"/>
                </a:solidFill>
                <a:latin typeface="微软雅黑"/>
                <a:cs typeface="微软雅黑"/>
              </a:rPr>
              <a:t> </a:t>
            </a:r>
            <a:r>
              <a:rPr sz="2400" b="1" spc="-10">
                <a:solidFill>
                  <a:srgbClr val="2C4A1E"/>
                </a:solidFill>
                <a:latin typeface="微软雅黑"/>
                <a:cs typeface="微软雅黑"/>
              </a:rPr>
              <a:t>Curriculum </a:t>
            </a:r>
            <a:r>
              <a:rPr sz="2400" b="1">
                <a:solidFill>
                  <a:srgbClr val="2C4A1E"/>
                </a:solidFill>
                <a:latin typeface="微软雅黑"/>
                <a:cs typeface="微软雅黑"/>
              </a:rPr>
              <a:t>Standard</a:t>
            </a:r>
            <a:r>
              <a:rPr sz="2400" b="1" spc="-40">
                <a:solidFill>
                  <a:srgbClr val="2C4A1E"/>
                </a:solidFill>
                <a:latin typeface="微软雅黑"/>
                <a:cs typeface="微软雅黑"/>
              </a:rPr>
              <a:t> </a:t>
            </a:r>
            <a:r>
              <a:rPr sz="2400" b="1" spc="-10">
                <a:solidFill>
                  <a:srgbClr val="2C4A1E"/>
                </a:solidFill>
                <a:latin typeface="微软雅黑"/>
                <a:cs typeface="微软雅黑"/>
              </a:rPr>
              <a:t>English</a:t>
            </a:r>
            <a:endParaRPr sz="24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10639087" y="971297"/>
            <a:ext cx="1076325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605790"/>
              </a:tabLst>
            </a:pPr>
            <a:r>
              <a:rPr sz="3600" spc="-50"/>
              <a:t>目</a:t>
            </a:r>
            <a:r>
              <a:rPr sz="3600"/>
              <a:t>	</a:t>
            </a:r>
            <a:r>
              <a:rPr sz="3600" spc="-50"/>
              <a:t>录</a:t>
            </a:r>
            <a:endParaRPr sz="3600"/>
          </a:p>
        </p:txBody>
      </p:sp>
      <p:sp>
        <p:nvSpPr>
          <p:cNvPr id="4" name="object 4"/>
          <p:cNvSpPr txBox="1"/>
          <p:nvPr/>
        </p:nvSpPr>
        <p:spPr>
          <a:xfrm>
            <a:off x="4552129" y="2405934"/>
            <a:ext cx="5991860" cy="2768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15900" marR="763270" indent="-203200">
              <a:lnSpc>
                <a:spcPct val="150000"/>
              </a:lnSpc>
              <a:spcBef>
                <a:spcPts val="100"/>
              </a:spcBef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b="1">
                <a:solidFill>
                  <a:srgbClr val="2C4A1E"/>
                </a:solidFill>
                <a:latin typeface="微软雅黑"/>
                <a:cs typeface="微软雅黑"/>
              </a:rPr>
              <a:t>Evaluation</a:t>
            </a:r>
            <a:r>
              <a:rPr sz="2400" b="1" spc="-40">
                <a:solidFill>
                  <a:srgbClr val="2C4A1E"/>
                </a:solidFill>
                <a:latin typeface="微软雅黑"/>
                <a:cs typeface="微软雅黑"/>
              </a:rPr>
              <a:t> </a:t>
            </a:r>
            <a:r>
              <a:rPr sz="2400" b="1">
                <a:solidFill>
                  <a:srgbClr val="2C4A1E"/>
                </a:solidFill>
                <a:latin typeface="微软雅黑"/>
                <a:cs typeface="微软雅黑"/>
              </a:rPr>
              <a:t>and</a:t>
            </a:r>
            <a:r>
              <a:rPr sz="2400" b="1" spc="-25">
                <a:solidFill>
                  <a:srgbClr val="2C4A1E"/>
                </a:solidFill>
                <a:latin typeface="微软雅黑"/>
                <a:cs typeface="微软雅黑"/>
              </a:rPr>
              <a:t> </a:t>
            </a:r>
            <a:r>
              <a:rPr sz="2400" b="1">
                <a:solidFill>
                  <a:srgbClr val="2C4A1E"/>
                </a:solidFill>
                <a:latin typeface="微软雅黑"/>
                <a:cs typeface="微软雅黑"/>
              </a:rPr>
              <a:t>Feedback</a:t>
            </a:r>
            <a:r>
              <a:rPr sz="2400" b="1" spc="-30">
                <a:solidFill>
                  <a:srgbClr val="2C4A1E"/>
                </a:solidFill>
                <a:latin typeface="微软雅黑"/>
                <a:cs typeface="微软雅黑"/>
              </a:rPr>
              <a:t> </a:t>
            </a:r>
            <a:r>
              <a:rPr sz="2400" b="1">
                <a:solidFill>
                  <a:srgbClr val="2C4A1E"/>
                </a:solidFill>
                <a:latin typeface="微软雅黑"/>
                <a:cs typeface="微软雅黑"/>
              </a:rPr>
              <a:t>of</a:t>
            </a:r>
            <a:r>
              <a:rPr sz="2400" b="1" spc="-25">
                <a:solidFill>
                  <a:srgbClr val="2C4A1E"/>
                </a:solidFill>
                <a:latin typeface="微软雅黑"/>
                <a:cs typeface="微软雅黑"/>
              </a:rPr>
              <a:t> New </a:t>
            </a:r>
            <a:r>
              <a:rPr sz="2400" b="1">
                <a:solidFill>
                  <a:srgbClr val="2C4A1E"/>
                </a:solidFill>
                <a:latin typeface="微软雅黑"/>
                <a:cs typeface="微软雅黑"/>
              </a:rPr>
              <a:t>Curriculum</a:t>
            </a:r>
            <a:r>
              <a:rPr sz="2400" b="1" spc="-55">
                <a:solidFill>
                  <a:srgbClr val="2C4A1E"/>
                </a:solidFill>
                <a:latin typeface="微软雅黑"/>
                <a:cs typeface="微软雅黑"/>
              </a:rPr>
              <a:t> </a:t>
            </a:r>
            <a:r>
              <a:rPr sz="2400" b="1">
                <a:solidFill>
                  <a:srgbClr val="2C4A1E"/>
                </a:solidFill>
                <a:latin typeface="微软雅黑"/>
                <a:cs typeface="微软雅黑"/>
              </a:rPr>
              <a:t>Standard</a:t>
            </a:r>
            <a:r>
              <a:rPr sz="2400" b="1" spc="-45">
                <a:solidFill>
                  <a:srgbClr val="2C4A1E"/>
                </a:solidFill>
                <a:latin typeface="微软雅黑"/>
                <a:cs typeface="微软雅黑"/>
              </a:rPr>
              <a:t> </a:t>
            </a:r>
            <a:r>
              <a:rPr sz="2400" b="1" spc="-10">
                <a:solidFill>
                  <a:srgbClr val="2C4A1E"/>
                </a:solidFill>
                <a:latin typeface="微软雅黑"/>
                <a:cs typeface="微软雅黑"/>
              </a:rPr>
              <a:t>English</a:t>
            </a:r>
            <a:endParaRPr sz="2400">
              <a:latin typeface="微软雅黑"/>
              <a:cs typeface="微软雅黑"/>
            </a:endParaRPr>
          </a:p>
          <a:p>
            <a:pPr marL="215900" marR="5080" indent="-203200">
              <a:lnSpc>
                <a:spcPct val="150000"/>
              </a:lnSpc>
              <a:buSzPct val="102083"/>
              <a:buFont typeface="Arial"/>
              <a:buChar char="•"/>
              <a:tabLst>
                <a:tab pos="215900"/>
              </a:tabLst>
            </a:pPr>
            <a:r>
              <a:rPr sz="2400" b="1">
                <a:solidFill>
                  <a:srgbClr val="2C4A1E"/>
                </a:solidFill>
                <a:latin typeface="微软雅黑"/>
                <a:cs typeface="微软雅黑"/>
              </a:rPr>
              <a:t>The</a:t>
            </a:r>
            <a:r>
              <a:rPr sz="2400" b="1" spc="-40">
                <a:solidFill>
                  <a:srgbClr val="2C4A1E"/>
                </a:solidFill>
                <a:latin typeface="微软雅黑"/>
                <a:cs typeface="微软雅黑"/>
              </a:rPr>
              <a:t> </a:t>
            </a:r>
            <a:r>
              <a:rPr sz="2400" b="1">
                <a:solidFill>
                  <a:srgbClr val="2C4A1E"/>
                </a:solidFill>
                <a:latin typeface="微软雅黑"/>
                <a:cs typeface="微软雅黑"/>
              </a:rPr>
              <a:t>Challenges</a:t>
            </a:r>
            <a:r>
              <a:rPr sz="2400" b="1" spc="-25">
                <a:solidFill>
                  <a:srgbClr val="2C4A1E"/>
                </a:solidFill>
                <a:latin typeface="微软雅黑"/>
                <a:cs typeface="微软雅黑"/>
              </a:rPr>
              <a:t> </a:t>
            </a:r>
            <a:r>
              <a:rPr sz="2400" b="1">
                <a:solidFill>
                  <a:srgbClr val="2C4A1E"/>
                </a:solidFill>
                <a:latin typeface="微软雅黑"/>
                <a:cs typeface="微软雅黑"/>
              </a:rPr>
              <a:t>and</a:t>
            </a:r>
            <a:r>
              <a:rPr sz="2400" b="1" spc="-25">
                <a:solidFill>
                  <a:srgbClr val="2C4A1E"/>
                </a:solidFill>
                <a:latin typeface="微软雅黑"/>
                <a:cs typeface="微软雅黑"/>
              </a:rPr>
              <a:t> </a:t>
            </a:r>
            <a:r>
              <a:rPr sz="2400" b="1" spc="-10">
                <a:solidFill>
                  <a:srgbClr val="2C4A1E"/>
                </a:solidFill>
                <a:latin typeface="微软雅黑"/>
                <a:cs typeface="微软雅黑"/>
              </a:rPr>
              <a:t>Countermeasures </a:t>
            </a:r>
            <a:r>
              <a:rPr sz="2400" b="1">
                <a:solidFill>
                  <a:srgbClr val="2C4A1E"/>
                </a:solidFill>
                <a:latin typeface="微软雅黑"/>
                <a:cs typeface="微软雅黑"/>
              </a:rPr>
              <a:t>of</a:t>
            </a:r>
            <a:r>
              <a:rPr sz="2400" b="1" spc="-35">
                <a:solidFill>
                  <a:srgbClr val="2C4A1E"/>
                </a:solidFill>
                <a:latin typeface="微软雅黑"/>
                <a:cs typeface="微软雅黑"/>
              </a:rPr>
              <a:t> </a:t>
            </a:r>
            <a:r>
              <a:rPr sz="2400" b="1">
                <a:solidFill>
                  <a:srgbClr val="2C4A1E"/>
                </a:solidFill>
                <a:latin typeface="微软雅黑"/>
                <a:cs typeface="微软雅黑"/>
              </a:rPr>
              <a:t>the</a:t>
            </a:r>
            <a:r>
              <a:rPr sz="2400" b="1" spc="-20">
                <a:solidFill>
                  <a:srgbClr val="2C4A1E"/>
                </a:solidFill>
                <a:latin typeface="微软雅黑"/>
                <a:cs typeface="微软雅黑"/>
              </a:rPr>
              <a:t> </a:t>
            </a:r>
            <a:r>
              <a:rPr sz="2400" b="1">
                <a:solidFill>
                  <a:srgbClr val="2C4A1E"/>
                </a:solidFill>
                <a:latin typeface="微软雅黑"/>
                <a:cs typeface="微软雅黑"/>
              </a:rPr>
              <a:t>New</a:t>
            </a:r>
            <a:r>
              <a:rPr sz="2400" b="1" spc="-25">
                <a:solidFill>
                  <a:srgbClr val="2C4A1E"/>
                </a:solidFill>
                <a:latin typeface="微软雅黑"/>
                <a:cs typeface="微软雅黑"/>
              </a:rPr>
              <a:t> </a:t>
            </a:r>
            <a:r>
              <a:rPr sz="2400" b="1">
                <a:solidFill>
                  <a:srgbClr val="2C4A1E"/>
                </a:solidFill>
                <a:latin typeface="微软雅黑"/>
                <a:cs typeface="微软雅黑"/>
              </a:rPr>
              <a:t>Curriculum</a:t>
            </a:r>
            <a:r>
              <a:rPr sz="2400" b="1" spc="-20">
                <a:solidFill>
                  <a:srgbClr val="2C4A1E"/>
                </a:solidFill>
                <a:latin typeface="微软雅黑"/>
                <a:cs typeface="微软雅黑"/>
              </a:rPr>
              <a:t> </a:t>
            </a:r>
            <a:r>
              <a:rPr sz="2400" b="1" spc="-10">
                <a:solidFill>
                  <a:srgbClr val="2C4A1E"/>
                </a:solidFill>
                <a:latin typeface="微软雅黑"/>
                <a:cs typeface="微软雅黑"/>
              </a:rPr>
              <a:t>Standard English</a:t>
            </a:r>
            <a:endParaRPr sz="24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ctr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1434465"/>
              </a:tabLst>
            </a:pPr>
            <a:r>
              <a:rPr sz="3300" spc="-20"/>
              <a:t>PART</a:t>
            </a:r>
            <a:r>
              <a:rPr sz="3300"/>
              <a:t>	</a:t>
            </a:r>
            <a:r>
              <a:rPr sz="3300" spc="-25"/>
              <a:t>01</a:t>
            </a:r>
            <a:endParaRPr sz="3300"/>
          </a:p>
        </p:txBody>
      </p:sp>
      <p:sp>
        <p:nvSpPr>
          <p:cNvPr id="3" name="object 3"/>
          <p:cNvSpPr txBox="1"/>
          <p:nvPr/>
        </p:nvSpPr>
        <p:spPr>
          <a:xfrm>
            <a:off x="1149442" y="2334792"/>
            <a:ext cx="5975985" cy="24942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20000"/>
              </a:lnSpc>
              <a:spcBef>
                <a:spcPts val="100"/>
              </a:spcBef>
            </a:pPr>
            <a:r>
              <a:rPr sz="4500" b="1">
                <a:solidFill>
                  <a:srgbClr val="2C4A1E"/>
                </a:solidFill>
                <a:latin typeface="微软雅黑"/>
                <a:cs typeface="微软雅黑"/>
              </a:rPr>
              <a:t>Overview</a:t>
            </a:r>
            <a:r>
              <a:rPr sz="4500" b="1" spc="-30">
                <a:solidFill>
                  <a:srgbClr val="2C4A1E"/>
                </a:solidFill>
                <a:latin typeface="微软雅黑"/>
                <a:cs typeface="微软雅黑"/>
              </a:rPr>
              <a:t> </a:t>
            </a:r>
            <a:r>
              <a:rPr sz="4500" b="1">
                <a:solidFill>
                  <a:srgbClr val="2C4A1E"/>
                </a:solidFill>
                <a:latin typeface="微软雅黑"/>
                <a:cs typeface="微软雅黑"/>
              </a:rPr>
              <a:t>of</a:t>
            </a:r>
            <a:r>
              <a:rPr sz="4500" b="1" spc="-25">
                <a:solidFill>
                  <a:srgbClr val="2C4A1E"/>
                </a:solidFill>
                <a:latin typeface="微软雅黑"/>
                <a:cs typeface="微软雅黑"/>
              </a:rPr>
              <a:t> New </a:t>
            </a:r>
            <a:r>
              <a:rPr sz="4500" b="1">
                <a:solidFill>
                  <a:srgbClr val="2C4A1E"/>
                </a:solidFill>
                <a:latin typeface="微软雅黑"/>
                <a:cs typeface="微软雅黑"/>
              </a:rPr>
              <a:t>Curriculum</a:t>
            </a:r>
            <a:r>
              <a:rPr sz="4500" b="1" spc="-65">
                <a:solidFill>
                  <a:srgbClr val="2C4A1E"/>
                </a:solidFill>
                <a:latin typeface="微软雅黑"/>
                <a:cs typeface="微软雅黑"/>
              </a:rPr>
              <a:t> </a:t>
            </a:r>
            <a:r>
              <a:rPr sz="4500" b="1" spc="-10">
                <a:solidFill>
                  <a:srgbClr val="2C4A1E"/>
                </a:solidFill>
                <a:latin typeface="微软雅黑"/>
                <a:cs typeface="微软雅黑"/>
              </a:rPr>
              <a:t>Standard English</a:t>
            </a:r>
            <a:endParaRPr sz="4500">
              <a:latin typeface="微软雅黑"/>
              <a:cs typeface="微软雅黑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602903" y="5812161"/>
            <a:ext cx="89408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10">
                <a:solidFill>
                  <a:srgbClr val="FFFFFF"/>
                </a:solidFill>
                <a:latin typeface="微软雅黑"/>
                <a:cs typeface="微软雅黑"/>
              </a:rPr>
              <a:t>REPORTING</a:t>
            </a:r>
            <a:endParaRPr sz="12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1104132" y="4838782"/>
            <a:ext cx="10266680" cy="1333500"/>
            <a:chOff x="1104132" y="4838782"/>
            <a:chExt cx="10266680" cy="1333500"/>
          </a:xfrm>
        </p:grpSpPr>
        <p:sp>
          <p:nvSpPr>
            <p:cNvPr id="3" name="object 3"/>
            <p:cNvSpPr/>
            <p:nvPr/>
          </p:nvSpPr>
          <p:spPr>
            <a:xfrm>
              <a:off x="2377205" y="4838782"/>
              <a:ext cx="8306434" cy="1333500"/>
            </a:xfrm>
            <a:custGeom>
              <a:rect l="l" t="t" r="r" b="b"/>
              <a:pathLst>
                <a:path w="8306434" h="1333500">
                  <a:moveTo>
                    <a:pt x="8305833" y="1333500"/>
                  </a:moveTo>
                  <a:lnTo>
                    <a:pt x="0" y="1333500"/>
                  </a:lnTo>
                  <a:lnTo>
                    <a:pt x="0" y="0"/>
                  </a:lnTo>
                  <a:lnTo>
                    <a:pt x="8305833" y="0"/>
                  </a:lnTo>
                  <a:lnTo>
                    <a:pt x="8305833" y="1333500"/>
                  </a:lnTo>
                  <a:close/>
                </a:path>
              </a:pathLst>
            </a:custGeom>
            <a:solidFill>
              <a:srgbClr val="D0E8C5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>
              <a:off x="1104132" y="4838782"/>
              <a:ext cx="2211070" cy="1333500"/>
            </a:xfrm>
            <a:custGeom>
              <a:rect l="l" t="t" r="r" b="b"/>
              <a:pathLst>
                <a:path w="2211070" h="1333500">
                  <a:moveTo>
                    <a:pt x="0" y="0"/>
                  </a:moveTo>
                  <a:lnTo>
                    <a:pt x="1657785" y="0"/>
                  </a:lnTo>
                  <a:lnTo>
                    <a:pt x="2210567" y="661368"/>
                  </a:lnTo>
                  <a:lnTo>
                    <a:pt x="1657785" y="1333500"/>
                  </a:lnTo>
                  <a:lnTo>
                    <a:pt x="0" y="1333500"/>
                  </a:lnTo>
                  <a:lnTo>
                    <a:pt x="561485" y="66136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2C4A1E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>
              <a:off x="9160010" y="4838782"/>
              <a:ext cx="2211070" cy="1333500"/>
            </a:xfrm>
            <a:custGeom>
              <a:rect l="l" t="t" r="r" b="b"/>
              <a:pathLst>
                <a:path w="2211070" h="1333500">
                  <a:moveTo>
                    <a:pt x="0" y="0"/>
                  </a:moveTo>
                  <a:lnTo>
                    <a:pt x="1657784" y="0"/>
                  </a:lnTo>
                  <a:lnTo>
                    <a:pt x="2210567" y="661368"/>
                  </a:lnTo>
                  <a:lnTo>
                    <a:pt x="1657784" y="1333500"/>
                  </a:lnTo>
                  <a:lnTo>
                    <a:pt x="0" y="1333500"/>
                  </a:lnTo>
                  <a:lnTo>
                    <a:pt x="561485" y="66136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D0E8C5"/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6" name="object 6"/>
          <p:cNvGrpSpPr/>
          <p:nvPr/>
        </p:nvGrpSpPr>
        <p:grpSpPr>
          <a:xfrm>
            <a:off x="1032010" y="3081146"/>
            <a:ext cx="10266680" cy="1333500"/>
            <a:chOff x="1032010" y="3081146"/>
            <a:chExt cx="10266680" cy="1333500"/>
          </a:xfrm>
        </p:grpSpPr>
        <p:sp>
          <p:nvSpPr>
            <p:cNvPr id="7" name="object 7"/>
            <p:cNvSpPr/>
            <p:nvPr/>
          </p:nvSpPr>
          <p:spPr>
            <a:xfrm>
              <a:off x="1032002" y="3081146"/>
              <a:ext cx="9578975" cy="1333500"/>
            </a:xfrm>
            <a:custGeom>
              <a:rect l="l" t="t" r="r" b="b"/>
              <a:pathLst>
                <a:path w="9578975" h="1333500">
                  <a:moveTo>
                    <a:pt x="9578911" y="0"/>
                  </a:moveTo>
                  <a:lnTo>
                    <a:pt x="1657781" y="0"/>
                  </a:lnTo>
                  <a:lnTo>
                    <a:pt x="1273073" y="0"/>
                  </a:lnTo>
                  <a:lnTo>
                    <a:pt x="0" y="0"/>
                  </a:lnTo>
                  <a:lnTo>
                    <a:pt x="561492" y="661377"/>
                  </a:lnTo>
                  <a:lnTo>
                    <a:pt x="0" y="1333500"/>
                  </a:lnTo>
                  <a:lnTo>
                    <a:pt x="1273073" y="1333500"/>
                  </a:lnTo>
                  <a:lnTo>
                    <a:pt x="1657781" y="1333500"/>
                  </a:lnTo>
                  <a:lnTo>
                    <a:pt x="9578911" y="1333500"/>
                  </a:lnTo>
                  <a:lnTo>
                    <a:pt x="9578911" y="0"/>
                  </a:lnTo>
                  <a:close/>
                </a:path>
              </a:pathLst>
            </a:custGeom>
            <a:solidFill>
              <a:srgbClr val="D0E8C5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8" name="object 8"/>
            <p:cNvSpPr/>
            <p:nvPr/>
          </p:nvSpPr>
          <p:spPr>
            <a:xfrm>
              <a:off x="9087888" y="3081146"/>
              <a:ext cx="2211070" cy="1333500"/>
            </a:xfrm>
            <a:custGeom>
              <a:rect l="l" t="t" r="r" b="b"/>
              <a:pathLst>
                <a:path w="2211070" h="1333500">
                  <a:moveTo>
                    <a:pt x="0" y="0"/>
                  </a:moveTo>
                  <a:lnTo>
                    <a:pt x="1657785" y="0"/>
                  </a:lnTo>
                  <a:lnTo>
                    <a:pt x="2210567" y="661368"/>
                  </a:lnTo>
                  <a:lnTo>
                    <a:pt x="1657785" y="1333500"/>
                  </a:lnTo>
                  <a:lnTo>
                    <a:pt x="0" y="1333500"/>
                  </a:lnTo>
                  <a:lnTo>
                    <a:pt x="561485" y="66136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2C4A1E"/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9" name="object 9"/>
          <p:cNvGrpSpPr/>
          <p:nvPr/>
        </p:nvGrpSpPr>
        <p:grpSpPr>
          <a:xfrm>
            <a:off x="1104132" y="1348302"/>
            <a:ext cx="10266680" cy="1333500"/>
            <a:chOff x="1104132" y="1348302"/>
            <a:chExt cx="10266680" cy="1333500"/>
          </a:xfrm>
        </p:grpSpPr>
        <p:sp>
          <p:nvSpPr>
            <p:cNvPr id="10" name="object 10"/>
            <p:cNvSpPr/>
            <p:nvPr/>
          </p:nvSpPr>
          <p:spPr>
            <a:xfrm>
              <a:off x="2377205" y="1348302"/>
              <a:ext cx="8306434" cy="1333500"/>
            </a:xfrm>
            <a:custGeom>
              <a:rect l="l" t="t" r="r" b="b"/>
              <a:pathLst>
                <a:path w="8306434" h="1333500">
                  <a:moveTo>
                    <a:pt x="8305833" y="1333500"/>
                  </a:moveTo>
                  <a:lnTo>
                    <a:pt x="0" y="1333500"/>
                  </a:lnTo>
                  <a:lnTo>
                    <a:pt x="0" y="0"/>
                  </a:lnTo>
                  <a:lnTo>
                    <a:pt x="8305833" y="0"/>
                  </a:lnTo>
                  <a:lnTo>
                    <a:pt x="8305833" y="1333500"/>
                  </a:lnTo>
                  <a:close/>
                </a:path>
              </a:pathLst>
            </a:custGeom>
            <a:solidFill>
              <a:srgbClr val="D0E8C5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1" name="object 11"/>
            <p:cNvSpPr/>
            <p:nvPr/>
          </p:nvSpPr>
          <p:spPr>
            <a:xfrm>
              <a:off x="1104132" y="1348302"/>
              <a:ext cx="2211070" cy="1333500"/>
            </a:xfrm>
            <a:custGeom>
              <a:rect l="l" t="t" r="r" b="b"/>
              <a:pathLst>
                <a:path w="2211070" h="1333500">
                  <a:moveTo>
                    <a:pt x="0" y="0"/>
                  </a:moveTo>
                  <a:lnTo>
                    <a:pt x="1657785" y="0"/>
                  </a:lnTo>
                  <a:lnTo>
                    <a:pt x="2210567" y="661368"/>
                  </a:lnTo>
                  <a:lnTo>
                    <a:pt x="1657785" y="1333499"/>
                  </a:lnTo>
                  <a:lnTo>
                    <a:pt x="0" y="1333499"/>
                  </a:lnTo>
                  <a:lnTo>
                    <a:pt x="561485" y="66136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2C4A1E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2" name="object 12"/>
            <p:cNvSpPr/>
            <p:nvPr/>
          </p:nvSpPr>
          <p:spPr>
            <a:xfrm>
              <a:off x="9160010" y="1348302"/>
              <a:ext cx="2211070" cy="1333500"/>
            </a:xfrm>
            <a:custGeom>
              <a:rect l="l" t="t" r="r" b="b"/>
              <a:pathLst>
                <a:path w="2211070" h="1333500">
                  <a:moveTo>
                    <a:pt x="0" y="0"/>
                  </a:moveTo>
                  <a:lnTo>
                    <a:pt x="1657784" y="0"/>
                  </a:lnTo>
                  <a:lnTo>
                    <a:pt x="2210567" y="661368"/>
                  </a:lnTo>
                  <a:lnTo>
                    <a:pt x="1657784" y="1333499"/>
                  </a:lnTo>
                  <a:lnTo>
                    <a:pt x="0" y="1333499"/>
                  </a:lnTo>
                  <a:lnTo>
                    <a:pt x="561485" y="66136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D0E8C5"/>
            </a:solidFill>
          </p:spPr>
          <p:txBody>
            <a:bodyPr wrap="square" lIns="0" tIns="0" rIns="0" bIns="0" rtlCol="0"/>
            <a:lstStyle/>
            <a:p/>
          </p:txBody>
        </p:sp>
      </p:grpSp>
      <p:pic>
        <p:nvPicPr>
          <p:cNvPr id="13" name="object 13"/>
          <p:cNvPicPr/>
          <p:nvPr/>
        </p:nvPicPr>
        <p:blipFill>
          <a:blip r:embed="rId2"/>
          <a:stretch>
            <a:fillRect/>
          </a:stretch>
        </p:blipFill>
        <p:spPr>
          <a:xfrm>
            <a:off x="10034289" y="3847243"/>
            <a:ext cx="86981" cy="162319"/>
          </a:xfrm>
          <a:prstGeom prst="rect">
            <a:avLst/>
          </a:prstGeom>
        </p:spPr>
      </p:pic>
      <p:pic>
        <p:nvPicPr>
          <p:cNvPr id="14" name="object 14"/>
          <p:cNvPicPr/>
          <p:nvPr/>
        </p:nvPicPr>
        <p:blipFill>
          <a:blip r:embed="rId3"/>
          <a:stretch>
            <a:fillRect/>
          </a:stretch>
        </p:blipFill>
        <p:spPr>
          <a:xfrm>
            <a:off x="10177260" y="3757421"/>
            <a:ext cx="86981" cy="252231"/>
          </a:xfrm>
          <a:prstGeom prst="rect">
            <a:avLst/>
          </a:prstGeom>
        </p:spPr>
      </p:pic>
      <p:pic>
        <p:nvPicPr>
          <p:cNvPr id="15" name="object 15"/>
          <p:cNvPicPr/>
          <p:nvPr/>
        </p:nvPicPr>
        <p:blipFill>
          <a:blip r:embed="rId4"/>
          <a:stretch>
            <a:fillRect/>
          </a:stretch>
        </p:blipFill>
        <p:spPr>
          <a:xfrm>
            <a:off x="10320231" y="3757421"/>
            <a:ext cx="86981" cy="252231"/>
          </a:xfrm>
          <a:prstGeom prst="rect">
            <a:avLst/>
          </a:prstGeom>
        </p:spPr>
      </p:pic>
      <p:sp>
        <p:nvSpPr>
          <p:cNvPr id="16" name="object 16"/>
          <p:cNvSpPr/>
          <p:nvPr/>
        </p:nvSpPr>
        <p:spPr>
          <a:xfrm>
            <a:off x="9997326" y="3400044"/>
            <a:ext cx="685165" cy="695325"/>
          </a:xfrm>
          <a:custGeom>
            <a:rect l="l" t="t" r="r" b="b"/>
            <a:pathLst>
              <a:path w="685165" h="695325">
                <a:moveTo>
                  <a:pt x="549617" y="129781"/>
                </a:moveTo>
                <a:lnTo>
                  <a:pt x="543725" y="123710"/>
                </a:lnTo>
                <a:lnTo>
                  <a:pt x="537095" y="117640"/>
                </a:lnTo>
                <a:lnTo>
                  <a:pt x="420001" y="117640"/>
                </a:lnTo>
                <a:lnTo>
                  <a:pt x="420001" y="123710"/>
                </a:lnTo>
                <a:lnTo>
                  <a:pt x="414108" y="129781"/>
                </a:lnTo>
                <a:lnTo>
                  <a:pt x="420001" y="136601"/>
                </a:lnTo>
                <a:lnTo>
                  <a:pt x="420001" y="142671"/>
                </a:lnTo>
                <a:lnTo>
                  <a:pt x="445033" y="161632"/>
                </a:lnTo>
                <a:lnTo>
                  <a:pt x="327939" y="282219"/>
                </a:lnTo>
                <a:lnTo>
                  <a:pt x="327939" y="288290"/>
                </a:lnTo>
                <a:lnTo>
                  <a:pt x="291109" y="288290"/>
                </a:lnTo>
                <a:lnTo>
                  <a:pt x="285216" y="282219"/>
                </a:lnTo>
                <a:lnTo>
                  <a:pt x="229247" y="225336"/>
                </a:lnTo>
                <a:lnTo>
                  <a:pt x="219252" y="218084"/>
                </a:lnTo>
                <a:lnTo>
                  <a:pt x="207886" y="215671"/>
                </a:lnTo>
                <a:lnTo>
                  <a:pt x="196519" y="218084"/>
                </a:lnTo>
                <a:lnTo>
                  <a:pt x="20091" y="389915"/>
                </a:lnTo>
                <a:lnTo>
                  <a:pt x="14287" y="409752"/>
                </a:lnTo>
                <a:lnTo>
                  <a:pt x="14287" y="424192"/>
                </a:lnTo>
                <a:lnTo>
                  <a:pt x="14935" y="430771"/>
                </a:lnTo>
                <a:lnTo>
                  <a:pt x="16675" y="436067"/>
                </a:lnTo>
                <a:lnTo>
                  <a:pt x="20091" y="440728"/>
                </a:lnTo>
                <a:lnTo>
                  <a:pt x="32600" y="447548"/>
                </a:lnTo>
                <a:lnTo>
                  <a:pt x="42595" y="454380"/>
                </a:lnTo>
                <a:lnTo>
                  <a:pt x="53962" y="456653"/>
                </a:lnTo>
                <a:lnTo>
                  <a:pt x="65328" y="454380"/>
                </a:lnTo>
                <a:lnTo>
                  <a:pt x="75323" y="447548"/>
                </a:lnTo>
                <a:lnTo>
                  <a:pt x="186524" y="333032"/>
                </a:lnTo>
                <a:lnTo>
                  <a:pt x="196519" y="325780"/>
                </a:lnTo>
                <a:lnTo>
                  <a:pt x="207886" y="323367"/>
                </a:lnTo>
                <a:lnTo>
                  <a:pt x="219252" y="325780"/>
                </a:lnTo>
                <a:lnTo>
                  <a:pt x="229247" y="333032"/>
                </a:lnTo>
                <a:lnTo>
                  <a:pt x="278587" y="383844"/>
                </a:lnTo>
                <a:lnTo>
                  <a:pt x="286943" y="391299"/>
                </a:lnTo>
                <a:lnTo>
                  <a:pt x="294055" y="395122"/>
                </a:lnTo>
                <a:lnTo>
                  <a:pt x="301167" y="396532"/>
                </a:lnTo>
                <a:lnTo>
                  <a:pt x="309524" y="396735"/>
                </a:lnTo>
                <a:lnTo>
                  <a:pt x="317779" y="396532"/>
                </a:lnTo>
                <a:lnTo>
                  <a:pt x="324167" y="395122"/>
                </a:lnTo>
                <a:lnTo>
                  <a:pt x="329311" y="391299"/>
                </a:lnTo>
                <a:lnTo>
                  <a:pt x="333832" y="383844"/>
                </a:lnTo>
                <a:lnTo>
                  <a:pt x="394995" y="323367"/>
                </a:lnTo>
                <a:lnTo>
                  <a:pt x="430479" y="288290"/>
                </a:lnTo>
                <a:lnTo>
                  <a:pt x="500278" y="219265"/>
                </a:lnTo>
                <a:lnTo>
                  <a:pt x="525310" y="244297"/>
                </a:lnTo>
                <a:lnTo>
                  <a:pt x="531202" y="250367"/>
                </a:lnTo>
                <a:lnTo>
                  <a:pt x="543725" y="250367"/>
                </a:lnTo>
                <a:lnTo>
                  <a:pt x="549617" y="244297"/>
                </a:lnTo>
                <a:lnTo>
                  <a:pt x="549617" y="219265"/>
                </a:lnTo>
                <a:lnTo>
                  <a:pt x="549617" y="129781"/>
                </a:lnTo>
                <a:close/>
              </a:path>
              <a:path w="685165" h="695325">
                <a:moveTo>
                  <a:pt x="556831" y="320852"/>
                </a:moveTo>
                <a:lnTo>
                  <a:pt x="500316" y="270802"/>
                </a:lnTo>
                <a:lnTo>
                  <a:pt x="462635" y="301891"/>
                </a:lnTo>
                <a:lnTo>
                  <a:pt x="462635" y="587057"/>
                </a:lnTo>
                <a:lnTo>
                  <a:pt x="464820" y="596531"/>
                </a:lnTo>
                <a:lnTo>
                  <a:pt x="470547" y="604786"/>
                </a:lnTo>
                <a:lnTo>
                  <a:pt x="478523" y="610628"/>
                </a:lnTo>
                <a:lnTo>
                  <a:pt x="487502" y="612851"/>
                </a:lnTo>
                <a:lnTo>
                  <a:pt x="531964" y="612851"/>
                </a:lnTo>
                <a:lnTo>
                  <a:pt x="541248" y="610628"/>
                </a:lnTo>
                <a:lnTo>
                  <a:pt x="549198" y="604786"/>
                </a:lnTo>
                <a:lnTo>
                  <a:pt x="554748" y="596531"/>
                </a:lnTo>
                <a:lnTo>
                  <a:pt x="556831" y="587057"/>
                </a:lnTo>
                <a:lnTo>
                  <a:pt x="556831" y="320852"/>
                </a:lnTo>
                <a:close/>
              </a:path>
              <a:path w="685165" h="695325">
                <a:moveTo>
                  <a:pt x="684961" y="37769"/>
                </a:moveTo>
                <a:lnTo>
                  <a:pt x="681901" y="24231"/>
                </a:lnTo>
                <a:lnTo>
                  <a:pt x="674268" y="12090"/>
                </a:lnTo>
                <a:lnTo>
                  <a:pt x="664413" y="3352"/>
                </a:lnTo>
                <a:lnTo>
                  <a:pt x="654710" y="0"/>
                </a:lnTo>
                <a:lnTo>
                  <a:pt x="641032" y="3352"/>
                </a:lnTo>
                <a:lnTo>
                  <a:pt x="628967" y="12090"/>
                </a:lnTo>
                <a:lnTo>
                  <a:pt x="620344" y="24231"/>
                </a:lnTo>
                <a:lnTo>
                  <a:pt x="617067" y="37769"/>
                </a:lnTo>
                <a:lnTo>
                  <a:pt x="617067" y="632256"/>
                </a:lnTo>
                <a:lnTo>
                  <a:pt x="37642" y="632256"/>
                </a:lnTo>
                <a:lnTo>
                  <a:pt x="23977" y="634441"/>
                </a:lnTo>
                <a:lnTo>
                  <a:pt x="11899" y="640664"/>
                </a:lnTo>
                <a:lnTo>
                  <a:pt x="3289" y="650430"/>
                </a:lnTo>
                <a:lnTo>
                  <a:pt x="0" y="663232"/>
                </a:lnTo>
                <a:lnTo>
                  <a:pt x="3289" y="676160"/>
                </a:lnTo>
                <a:lnTo>
                  <a:pt x="11899" y="686181"/>
                </a:lnTo>
                <a:lnTo>
                  <a:pt x="23977" y="692658"/>
                </a:lnTo>
                <a:lnTo>
                  <a:pt x="37642" y="694956"/>
                </a:lnTo>
                <a:lnTo>
                  <a:pt x="654710" y="694956"/>
                </a:lnTo>
                <a:lnTo>
                  <a:pt x="667219" y="692658"/>
                </a:lnTo>
                <a:lnTo>
                  <a:pt x="676757" y="686181"/>
                </a:lnTo>
                <a:lnTo>
                  <a:pt x="682828" y="676160"/>
                </a:lnTo>
                <a:lnTo>
                  <a:pt x="684961" y="663232"/>
                </a:lnTo>
                <a:lnTo>
                  <a:pt x="684961" y="37769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7" name="object 17"/>
          <p:cNvSpPr/>
          <p:nvPr/>
        </p:nvSpPr>
        <p:spPr>
          <a:xfrm>
            <a:off x="1940852" y="1646433"/>
            <a:ext cx="711835" cy="555625"/>
          </a:xfrm>
          <a:custGeom>
            <a:rect l="l" t="t" r="r" b="b"/>
            <a:pathLst>
              <a:path w="711835" h="555625">
                <a:moveTo>
                  <a:pt x="564096" y="129594"/>
                </a:moveTo>
                <a:lnTo>
                  <a:pt x="467394" y="46283"/>
                </a:lnTo>
                <a:lnTo>
                  <a:pt x="467394" y="18513"/>
                </a:lnTo>
                <a:lnTo>
                  <a:pt x="469241" y="11715"/>
                </a:lnTo>
                <a:lnTo>
                  <a:pt x="474109" y="5785"/>
                </a:lnTo>
                <a:lnTo>
                  <a:pt x="480993" y="1591"/>
                </a:lnTo>
                <a:lnTo>
                  <a:pt x="488883" y="0"/>
                </a:lnTo>
                <a:lnTo>
                  <a:pt x="542607" y="0"/>
                </a:lnTo>
                <a:lnTo>
                  <a:pt x="550498" y="1591"/>
                </a:lnTo>
                <a:lnTo>
                  <a:pt x="557381" y="5785"/>
                </a:lnTo>
                <a:lnTo>
                  <a:pt x="562250" y="11715"/>
                </a:lnTo>
                <a:lnTo>
                  <a:pt x="564096" y="18513"/>
                </a:lnTo>
                <a:lnTo>
                  <a:pt x="564096" y="129594"/>
                </a:lnTo>
                <a:close/>
              </a:path>
              <a:path w="711835" h="555625">
                <a:moveTo>
                  <a:pt x="37606" y="342498"/>
                </a:moveTo>
                <a:lnTo>
                  <a:pt x="16117" y="342498"/>
                </a:lnTo>
                <a:lnTo>
                  <a:pt x="16117" y="333241"/>
                </a:lnTo>
                <a:lnTo>
                  <a:pt x="4029" y="324708"/>
                </a:lnTo>
                <a:lnTo>
                  <a:pt x="0" y="313571"/>
                </a:lnTo>
                <a:lnTo>
                  <a:pt x="4029" y="300698"/>
                </a:lnTo>
                <a:lnTo>
                  <a:pt x="16117" y="286958"/>
                </a:lnTo>
                <a:lnTo>
                  <a:pt x="327713" y="18513"/>
                </a:lnTo>
                <a:lnTo>
                  <a:pt x="343662" y="8099"/>
                </a:lnTo>
                <a:lnTo>
                  <a:pt x="358604" y="4628"/>
                </a:lnTo>
                <a:lnTo>
                  <a:pt x="371531" y="8099"/>
                </a:lnTo>
                <a:lnTo>
                  <a:pt x="381436" y="18513"/>
                </a:lnTo>
                <a:lnTo>
                  <a:pt x="459243" y="83310"/>
                </a:lnTo>
                <a:lnTo>
                  <a:pt x="359947" y="83310"/>
                </a:lnTo>
                <a:lnTo>
                  <a:pt x="69840" y="333241"/>
                </a:lnTo>
                <a:lnTo>
                  <a:pt x="61781" y="338593"/>
                </a:lnTo>
                <a:lnTo>
                  <a:pt x="53723" y="341341"/>
                </a:lnTo>
                <a:lnTo>
                  <a:pt x="45664" y="342353"/>
                </a:lnTo>
                <a:lnTo>
                  <a:pt x="37606" y="342498"/>
                </a:lnTo>
                <a:close/>
              </a:path>
              <a:path w="711835" h="555625">
                <a:moveTo>
                  <a:pt x="676916" y="347126"/>
                </a:moveTo>
                <a:lnTo>
                  <a:pt x="661470" y="343655"/>
                </a:lnTo>
                <a:lnTo>
                  <a:pt x="650054" y="333241"/>
                </a:lnTo>
                <a:lnTo>
                  <a:pt x="359947" y="83310"/>
                </a:lnTo>
                <a:lnTo>
                  <a:pt x="459243" y="83310"/>
                </a:lnTo>
                <a:lnTo>
                  <a:pt x="703777" y="286958"/>
                </a:lnTo>
                <a:lnTo>
                  <a:pt x="709821" y="300698"/>
                </a:lnTo>
                <a:lnTo>
                  <a:pt x="711836" y="313571"/>
                </a:lnTo>
                <a:lnTo>
                  <a:pt x="709821" y="324708"/>
                </a:lnTo>
                <a:lnTo>
                  <a:pt x="703777" y="333241"/>
                </a:lnTo>
                <a:lnTo>
                  <a:pt x="692361" y="343655"/>
                </a:lnTo>
                <a:lnTo>
                  <a:pt x="676916" y="347126"/>
                </a:lnTo>
                <a:close/>
              </a:path>
              <a:path w="711835" h="555625">
                <a:moveTo>
                  <a:pt x="295479" y="555402"/>
                </a:moveTo>
                <a:lnTo>
                  <a:pt x="134308" y="555402"/>
                </a:lnTo>
                <a:lnTo>
                  <a:pt x="118527" y="553667"/>
                </a:lnTo>
                <a:lnTo>
                  <a:pt x="104760" y="548460"/>
                </a:lnTo>
                <a:lnTo>
                  <a:pt x="95023" y="539782"/>
                </a:lnTo>
                <a:lnTo>
                  <a:pt x="91329" y="527632"/>
                </a:lnTo>
                <a:lnTo>
                  <a:pt x="91329" y="342498"/>
                </a:lnTo>
                <a:lnTo>
                  <a:pt x="359947" y="120337"/>
                </a:lnTo>
                <a:lnTo>
                  <a:pt x="617820" y="351755"/>
                </a:lnTo>
                <a:lnTo>
                  <a:pt x="617820" y="379525"/>
                </a:lnTo>
                <a:lnTo>
                  <a:pt x="306223" y="379525"/>
                </a:lnTo>
                <a:lnTo>
                  <a:pt x="295479" y="388782"/>
                </a:lnTo>
                <a:lnTo>
                  <a:pt x="295479" y="555402"/>
                </a:lnTo>
                <a:close/>
              </a:path>
              <a:path w="711835" h="555625">
                <a:moveTo>
                  <a:pt x="585586" y="555402"/>
                </a:moveTo>
                <a:lnTo>
                  <a:pt x="413670" y="555402"/>
                </a:lnTo>
                <a:lnTo>
                  <a:pt x="413670" y="379525"/>
                </a:lnTo>
                <a:lnTo>
                  <a:pt x="617820" y="379525"/>
                </a:lnTo>
                <a:lnTo>
                  <a:pt x="617820" y="527632"/>
                </a:lnTo>
                <a:lnTo>
                  <a:pt x="615805" y="539782"/>
                </a:lnTo>
                <a:lnTo>
                  <a:pt x="609761" y="548460"/>
                </a:lnTo>
                <a:lnTo>
                  <a:pt x="599688" y="553667"/>
                </a:lnTo>
                <a:lnTo>
                  <a:pt x="585586" y="555402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8" name="object 18"/>
          <p:cNvSpPr/>
          <p:nvPr/>
        </p:nvSpPr>
        <p:spPr>
          <a:xfrm>
            <a:off x="1975413" y="5261362"/>
            <a:ext cx="614045" cy="614045"/>
          </a:xfrm>
          <a:custGeom>
            <a:rect l="l" t="t" r="r" b="b"/>
            <a:pathLst>
              <a:path w="614044" h="614045">
                <a:moveTo>
                  <a:pt x="613870" y="245548"/>
                </a:moveTo>
                <a:lnTo>
                  <a:pt x="0" y="245548"/>
                </a:lnTo>
                <a:lnTo>
                  <a:pt x="0" y="184161"/>
                </a:lnTo>
                <a:lnTo>
                  <a:pt x="306934" y="0"/>
                </a:lnTo>
                <a:lnTo>
                  <a:pt x="613870" y="184161"/>
                </a:lnTo>
                <a:lnTo>
                  <a:pt x="613870" y="245548"/>
                </a:lnTo>
                <a:close/>
              </a:path>
              <a:path w="614044" h="614045">
                <a:moveTo>
                  <a:pt x="552482" y="552482"/>
                </a:moveTo>
                <a:lnTo>
                  <a:pt x="61386" y="552482"/>
                </a:lnTo>
                <a:lnTo>
                  <a:pt x="61386" y="245548"/>
                </a:lnTo>
                <a:lnTo>
                  <a:pt x="184161" y="245548"/>
                </a:lnTo>
                <a:lnTo>
                  <a:pt x="184161" y="491095"/>
                </a:lnTo>
                <a:lnTo>
                  <a:pt x="552482" y="491095"/>
                </a:lnTo>
                <a:lnTo>
                  <a:pt x="552482" y="552482"/>
                </a:lnTo>
                <a:close/>
              </a:path>
              <a:path w="614044" h="614045">
                <a:moveTo>
                  <a:pt x="368321" y="491095"/>
                </a:moveTo>
                <a:lnTo>
                  <a:pt x="245547" y="491095"/>
                </a:lnTo>
                <a:lnTo>
                  <a:pt x="245547" y="245548"/>
                </a:lnTo>
                <a:lnTo>
                  <a:pt x="368321" y="245548"/>
                </a:lnTo>
                <a:lnTo>
                  <a:pt x="368321" y="491095"/>
                </a:lnTo>
                <a:close/>
              </a:path>
              <a:path w="614044" h="614045">
                <a:moveTo>
                  <a:pt x="552482" y="491095"/>
                </a:moveTo>
                <a:lnTo>
                  <a:pt x="429709" y="491095"/>
                </a:lnTo>
                <a:lnTo>
                  <a:pt x="429709" y="245548"/>
                </a:lnTo>
                <a:lnTo>
                  <a:pt x="552482" y="245548"/>
                </a:lnTo>
                <a:lnTo>
                  <a:pt x="552482" y="491095"/>
                </a:lnTo>
                <a:close/>
              </a:path>
              <a:path w="614044" h="614045">
                <a:moveTo>
                  <a:pt x="613870" y="613869"/>
                </a:moveTo>
                <a:lnTo>
                  <a:pt x="0" y="613869"/>
                </a:lnTo>
                <a:lnTo>
                  <a:pt x="0" y="552482"/>
                </a:lnTo>
                <a:lnTo>
                  <a:pt x="613870" y="552482"/>
                </a:lnTo>
                <a:lnTo>
                  <a:pt x="613870" y="613869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grpSp>
        <p:nvGrpSpPr>
          <p:cNvPr id="19" name="object 19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20" name="object 20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13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36" name="object 36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37" name="object 37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38" name="object 38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9" name="object 39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40" name="object 40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/>
              <a:t>The</a:t>
            </a:r>
            <a:r>
              <a:rPr spc="-35"/>
              <a:t> </a:t>
            </a:r>
            <a:r>
              <a:rPr/>
              <a:t>Characteristics</a:t>
            </a:r>
            <a:r>
              <a:rPr spc="-40"/>
              <a:t> </a:t>
            </a:r>
            <a:r>
              <a:rPr/>
              <a:t>of</a:t>
            </a:r>
            <a:r>
              <a:rPr spc="-30"/>
              <a:t> </a:t>
            </a:r>
            <a:r>
              <a:rPr/>
              <a:t>New</a:t>
            </a:r>
            <a:r>
              <a:rPr spc="-35"/>
              <a:t> </a:t>
            </a:r>
            <a:r>
              <a:rPr/>
              <a:t>Curriculum</a:t>
            </a:r>
            <a:r>
              <a:rPr spc="-35"/>
              <a:t> </a:t>
            </a:r>
            <a:r>
              <a:rPr spc="-10"/>
              <a:t>Standard</a:t>
            </a:r>
          </a:p>
        </p:txBody>
      </p:sp>
      <p:sp>
        <p:nvSpPr>
          <p:cNvPr id="41" name="object 41"/>
          <p:cNvSpPr txBox="1"/>
          <p:nvPr/>
        </p:nvSpPr>
        <p:spPr>
          <a:xfrm>
            <a:off x="1205967" y="960815"/>
            <a:ext cx="1401445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000" b="1" spc="-10">
                <a:solidFill>
                  <a:srgbClr val="2C4A1E"/>
                </a:solidFill>
                <a:latin typeface="微软雅黑"/>
                <a:cs typeface="微软雅黑"/>
              </a:rPr>
              <a:t>English</a:t>
            </a:r>
            <a:endParaRPr sz="3000">
              <a:latin typeface="微软雅黑"/>
              <a:cs typeface="微软雅黑"/>
            </a:endParaRPr>
          </a:p>
        </p:txBody>
      </p:sp>
      <p:sp>
        <p:nvSpPr>
          <p:cNvPr id="42" name="object 42"/>
          <p:cNvSpPr txBox="1"/>
          <p:nvPr/>
        </p:nvSpPr>
        <p:spPr>
          <a:xfrm>
            <a:off x="3361659" y="4920262"/>
            <a:ext cx="7280275" cy="113093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4445" algn="ctr">
              <a:lnSpc>
                <a:spcPct val="100000"/>
              </a:lnSpc>
              <a:spcBef>
                <a:spcPts val="125"/>
              </a:spcBef>
            </a:pPr>
            <a:r>
              <a:rPr sz="2000" b="1">
                <a:solidFill>
                  <a:srgbClr val="2C4A1E"/>
                </a:solidFill>
                <a:latin typeface="微软雅黑"/>
                <a:cs typeface="微软雅黑"/>
              </a:rPr>
              <a:t>Integration</a:t>
            </a:r>
            <a:r>
              <a:rPr sz="2000" b="1" spc="35">
                <a:solidFill>
                  <a:srgbClr val="2C4A1E"/>
                </a:solidFill>
                <a:latin typeface="微软雅黑"/>
                <a:cs typeface="微软雅黑"/>
              </a:rPr>
              <a:t> </a:t>
            </a:r>
            <a:r>
              <a:rPr sz="2000" b="1">
                <a:solidFill>
                  <a:srgbClr val="2C4A1E"/>
                </a:solidFill>
                <a:latin typeface="微软雅黑"/>
                <a:cs typeface="微软雅黑"/>
              </a:rPr>
              <a:t>of</a:t>
            </a:r>
            <a:r>
              <a:rPr sz="2000" b="1" spc="45">
                <a:solidFill>
                  <a:srgbClr val="2C4A1E"/>
                </a:solidFill>
                <a:latin typeface="微软雅黑"/>
                <a:cs typeface="微软雅黑"/>
              </a:rPr>
              <a:t> </a:t>
            </a:r>
            <a:r>
              <a:rPr sz="2000" b="1" spc="-10">
                <a:solidFill>
                  <a:srgbClr val="2C4A1E"/>
                </a:solidFill>
                <a:latin typeface="微软雅黑"/>
                <a:cs typeface="微软雅黑"/>
              </a:rPr>
              <a:t>traditional…</a:t>
            </a:r>
            <a:endParaRPr sz="2000">
              <a:latin typeface="微软雅黑"/>
              <a:cs typeface="微软雅黑"/>
            </a:endParaRPr>
          </a:p>
          <a:p>
            <a:pPr marL="12700" marR="5080" algn="ctr">
              <a:lnSpc>
                <a:spcPct val="150000"/>
              </a:lnSpc>
              <a:spcBef>
                <a:spcPts val="875"/>
              </a:spcBef>
            </a:pPr>
            <a:r>
              <a:rPr sz="1500">
                <a:latin typeface="微软雅黑"/>
                <a:cs typeface="微软雅黑"/>
              </a:rPr>
              <a:t>The</a:t>
            </a:r>
            <a:r>
              <a:rPr sz="1500" spc="-35">
                <a:latin typeface="微软雅黑"/>
                <a:cs typeface="微软雅黑"/>
              </a:rPr>
              <a:t> </a:t>
            </a:r>
            <a:r>
              <a:rPr sz="1500">
                <a:latin typeface="微软雅黑"/>
                <a:cs typeface="微软雅黑"/>
              </a:rPr>
              <a:t>new</a:t>
            </a:r>
            <a:r>
              <a:rPr sz="1500" spc="-30">
                <a:latin typeface="微软雅黑"/>
                <a:cs typeface="微软雅黑"/>
              </a:rPr>
              <a:t> </a:t>
            </a:r>
            <a:r>
              <a:rPr sz="1500">
                <a:latin typeface="微软雅黑"/>
                <a:cs typeface="微软雅黑"/>
              </a:rPr>
              <a:t>curriculum</a:t>
            </a:r>
            <a:r>
              <a:rPr sz="1500" spc="-30">
                <a:latin typeface="微软雅黑"/>
                <a:cs typeface="微软雅黑"/>
              </a:rPr>
              <a:t> </a:t>
            </a:r>
            <a:r>
              <a:rPr sz="1500">
                <a:latin typeface="微软雅黑"/>
                <a:cs typeface="微软雅黑"/>
              </a:rPr>
              <a:t>standard</a:t>
            </a:r>
            <a:r>
              <a:rPr sz="1500" spc="-35">
                <a:latin typeface="微软雅黑"/>
                <a:cs typeface="微软雅黑"/>
              </a:rPr>
              <a:t> </a:t>
            </a:r>
            <a:r>
              <a:rPr sz="1500">
                <a:latin typeface="微软雅黑"/>
                <a:cs typeface="微软雅黑"/>
              </a:rPr>
              <a:t>resources</a:t>
            </a:r>
            <a:r>
              <a:rPr sz="1500" spc="-30">
                <a:latin typeface="微软雅黑"/>
                <a:cs typeface="微软雅黑"/>
              </a:rPr>
              <a:t> </a:t>
            </a:r>
            <a:r>
              <a:rPr sz="1500">
                <a:latin typeface="微软雅黑"/>
                <a:cs typeface="微软雅黑"/>
              </a:rPr>
              <a:t>the</a:t>
            </a:r>
            <a:r>
              <a:rPr sz="1500" spc="-30">
                <a:latin typeface="微软雅黑"/>
                <a:cs typeface="微软雅黑"/>
              </a:rPr>
              <a:t> </a:t>
            </a:r>
            <a:r>
              <a:rPr sz="1500">
                <a:latin typeface="微软雅黑"/>
                <a:cs typeface="微软雅黑"/>
              </a:rPr>
              <a:t>integration</a:t>
            </a:r>
            <a:r>
              <a:rPr sz="1500" spc="-35">
                <a:latin typeface="微软雅黑"/>
                <a:cs typeface="微软雅黑"/>
              </a:rPr>
              <a:t> </a:t>
            </a:r>
            <a:r>
              <a:rPr sz="1500">
                <a:latin typeface="微软雅黑"/>
                <a:cs typeface="微软雅黑"/>
              </a:rPr>
              <a:t>of</a:t>
            </a:r>
            <a:r>
              <a:rPr sz="1500" spc="-30">
                <a:latin typeface="微软雅黑"/>
                <a:cs typeface="微软雅黑"/>
              </a:rPr>
              <a:t> </a:t>
            </a:r>
            <a:r>
              <a:rPr sz="1500">
                <a:latin typeface="微软雅黑"/>
                <a:cs typeface="微软雅黑"/>
              </a:rPr>
              <a:t>traditional</a:t>
            </a:r>
            <a:r>
              <a:rPr sz="1500" spc="-30">
                <a:latin typeface="微软雅黑"/>
                <a:cs typeface="微软雅黑"/>
              </a:rPr>
              <a:t> </a:t>
            </a:r>
            <a:r>
              <a:rPr sz="1500">
                <a:latin typeface="微软雅黑"/>
                <a:cs typeface="微软雅黑"/>
              </a:rPr>
              <a:t>and</a:t>
            </a:r>
            <a:r>
              <a:rPr sz="1500" spc="-30">
                <a:latin typeface="微软雅黑"/>
                <a:cs typeface="微软雅黑"/>
              </a:rPr>
              <a:t> </a:t>
            </a:r>
            <a:r>
              <a:rPr sz="1500" spc="-10">
                <a:latin typeface="微软雅黑"/>
                <a:cs typeface="微软雅黑"/>
              </a:rPr>
              <a:t>digital </a:t>
            </a:r>
            <a:r>
              <a:rPr sz="1500">
                <a:latin typeface="微软雅黑"/>
                <a:cs typeface="微软雅黑"/>
              </a:rPr>
              <a:t>teaching</a:t>
            </a:r>
            <a:r>
              <a:rPr sz="1500" spc="-40">
                <a:latin typeface="微软雅黑"/>
                <a:cs typeface="微软雅黑"/>
              </a:rPr>
              <a:t> </a:t>
            </a:r>
            <a:r>
              <a:rPr sz="1500">
                <a:latin typeface="微软雅黑"/>
                <a:cs typeface="微软雅黑"/>
              </a:rPr>
              <a:t>methods</a:t>
            </a:r>
            <a:r>
              <a:rPr sz="1500" spc="-30">
                <a:latin typeface="微软雅黑"/>
                <a:cs typeface="微软雅黑"/>
              </a:rPr>
              <a:t> </a:t>
            </a:r>
            <a:r>
              <a:rPr sz="1500">
                <a:latin typeface="微软雅黑"/>
                <a:cs typeface="微软雅黑"/>
              </a:rPr>
              <a:t>to</a:t>
            </a:r>
            <a:r>
              <a:rPr sz="1500" spc="-30">
                <a:latin typeface="微软雅黑"/>
                <a:cs typeface="微软雅黑"/>
              </a:rPr>
              <a:t> </a:t>
            </a:r>
            <a:r>
              <a:rPr sz="1500">
                <a:latin typeface="微软雅黑"/>
                <a:cs typeface="微软雅黑"/>
              </a:rPr>
              <a:t>enhance</a:t>
            </a:r>
            <a:r>
              <a:rPr sz="1500" spc="-30">
                <a:latin typeface="微软雅黑"/>
                <a:cs typeface="微软雅黑"/>
              </a:rPr>
              <a:t> </a:t>
            </a:r>
            <a:r>
              <a:rPr sz="1500">
                <a:latin typeface="微软雅黑"/>
                <a:cs typeface="微软雅黑"/>
              </a:rPr>
              <a:t>teaching</a:t>
            </a:r>
            <a:r>
              <a:rPr sz="1500" spc="-25">
                <a:latin typeface="微软雅黑"/>
                <a:cs typeface="微软雅黑"/>
              </a:rPr>
              <a:t> </a:t>
            </a:r>
            <a:r>
              <a:rPr sz="1500" spc="-10">
                <a:latin typeface="微软雅黑"/>
                <a:cs typeface="微软雅黑"/>
              </a:rPr>
              <a:t>effectiveness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43" name="object 43"/>
          <p:cNvSpPr txBox="1"/>
          <p:nvPr/>
        </p:nvSpPr>
        <p:spPr>
          <a:xfrm>
            <a:off x="3647152" y="1287161"/>
            <a:ext cx="6994525" cy="1231265"/>
          </a:xfrm>
          <a:prstGeom prst="rect">
            <a:avLst/>
          </a:prstGeom>
        </p:spPr>
        <p:txBody>
          <a:bodyPr vert="horz" wrap="square" lIns="0" tIns="194945" rIns="0" bIns="0" rtlCol="0">
            <a:spAutoFit/>
          </a:bodyPr>
          <a:lstStyle/>
          <a:p>
            <a:pPr marR="78740" algn="ctr">
              <a:lnSpc>
                <a:spcPct val="100000"/>
              </a:lnSpc>
              <a:spcBef>
                <a:spcPts val="1535"/>
              </a:spcBef>
            </a:pPr>
            <a:r>
              <a:rPr sz="2150" b="1">
                <a:solidFill>
                  <a:srgbClr val="2C4A1E"/>
                </a:solidFill>
                <a:latin typeface="微软雅黑"/>
                <a:cs typeface="微软雅黑"/>
              </a:rPr>
              <a:t>Integration</a:t>
            </a:r>
            <a:r>
              <a:rPr sz="2150" b="1" spc="40">
                <a:solidFill>
                  <a:srgbClr val="2C4A1E"/>
                </a:solidFill>
                <a:latin typeface="微软雅黑"/>
                <a:cs typeface="微软雅黑"/>
              </a:rPr>
              <a:t> </a:t>
            </a:r>
            <a:r>
              <a:rPr sz="2150" b="1">
                <a:solidFill>
                  <a:srgbClr val="2C4A1E"/>
                </a:solidFill>
                <a:latin typeface="微软雅黑"/>
                <a:cs typeface="微软雅黑"/>
              </a:rPr>
              <a:t>of</a:t>
            </a:r>
            <a:r>
              <a:rPr sz="2150" b="1" spc="60">
                <a:solidFill>
                  <a:srgbClr val="2C4A1E"/>
                </a:solidFill>
                <a:latin typeface="微软雅黑"/>
                <a:cs typeface="微软雅黑"/>
              </a:rPr>
              <a:t> </a:t>
            </a:r>
            <a:r>
              <a:rPr sz="2150" b="1">
                <a:solidFill>
                  <a:srgbClr val="2C4A1E"/>
                </a:solidFill>
                <a:latin typeface="微软雅黑"/>
                <a:cs typeface="微软雅黑"/>
              </a:rPr>
              <a:t>language</a:t>
            </a:r>
            <a:r>
              <a:rPr sz="2150" b="1" spc="55">
                <a:solidFill>
                  <a:srgbClr val="2C4A1E"/>
                </a:solidFill>
                <a:latin typeface="微软雅黑"/>
                <a:cs typeface="微软雅黑"/>
              </a:rPr>
              <a:t> </a:t>
            </a:r>
            <a:r>
              <a:rPr sz="2150" b="1" spc="-25">
                <a:solidFill>
                  <a:srgbClr val="2C4A1E"/>
                </a:solidFill>
                <a:latin typeface="微软雅黑"/>
                <a:cs typeface="微软雅黑"/>
              </a:rPr>
              <a:t>kn…</a:t>
            </a:r>
            <a:endParaRPr sz="2150">
              <a:latin typeface="微软雅黑"/>
              <a:cs typeface="微软雅黑"/>
            </a:endParaRPr>
          </a:p>
          <a:p>
            <a:pPr marL="1104900" marR="5080" indent="-1092835">
              <a:lnSpc>
                <a:spcPct val="150000"/>
              </a:lnSpc>
              <a:spcBef>
                <a:spcPts val="75"/>
              </a:spcBef>
            </a:pPr>
            <a:r>
              <a:rPr sz="1500">
                <a:latin typeface="微软雅黑"/>
                <a:cs typeface="微软雅黑"/>
              </a:rPr>
              <a:t>The</a:t>
            </a:r>
            <a:r>
              <a:rPr sz="1500" spc="-40">
                <a:latin typeface="微软雅黑"/>
                <a:cs typeface="微软雅黑"/>
              </a:rPr>
              <a:t> </a:t>
            </a:r>
            <a:r>
              <a:rPr sz="1500">
                <a:latin typeface="微软雅黑"/>
                <a:cs typeface="微软雅黑"/>
              </a:rPr>
              <a:t>new</a:t>
            </a:r>
            <a:r>
              <a:rPr sz="1500" spc="-30">
                <a:latin typeface="微软雅黑"/>
                <a:cs typeface="微软雅黑"/>
              </a:rPr>
              <a:t> </a:t>
            </a:r>
            <a:r>
              <a:rPr sz="1500">
                <a:latin typeface="微软雅黑"/>
                <a:cs typeface="微软雅黑"/>
              </a:rPr>
              <a:t>current</a:t>
            </a:r>
            <a:r>
              <a:rPr sz="1500" spc="-30">
                <a:latin typeface="微软雅黑"/>
                <a:cs typeface="微软雅黑"/>
              </a:rPr>
              <a:t> </a:t>
            </a:r>
            <a:r>
              <a:rPr sz="1500">
                <a:latin typeface="微软雅黑"/>
                <a:cs typeface="微软雅黑"/>
              </a:rPr>
              <a:t>standard</a:t>
            </a:r>
            <a:r>
              <a:rPr sz="1500" spc="-25">
                <a:latin typeface="微软雅黑"/>
                <a:cs typeface="微软雅黑"/>
              </a:rPr>
              <a:t> </a:t>
            </a:r>
            <a:r>
              <a:rPr sz="1500">
                <a:latin typeface="微软雅黑"/>
                <a:cs typeface="微软雅黑"/>
              </a:rPr>
              <a:t>emphasizes</a:t>
            </a:r>
            <a:r>
              <a:rPr sz="1500" spc="-30">
                <a:latin typeface="微软雅黑"/>
                <a:cs typeface="微软雅黑"/>
              </a:rPr>
              <a:t> </a:t>
            </a:r>
            <a:r>
              <a:rPr sz="1500">
                <a:latin typeface="微软雅黑"/>
                <a:cs typeface="微软雅黑"/>
              </a:rPr>
              <a:t>the</a:t>
            </a:r>
            <a:r>
              <a:rPr sz="1500" spc="-30">
                <a:latin typeface="微软雅黑"/>
                <a:cs typeface="微软雅黑"/>
              </a:rPr>
              <a:t> </a:t>
            </a:r>
            <a:r>
              <a:rPr sz="1500">
                <a:latin typeface="微软雅黑"/>
                <a:cs typeface="微软雅黑"/>
              </a:rPr>
              <a:t>integration</a:t>
            </a:r>
            <a:r>
              <a:rPr sz="1500" spc="-25">
                <a:latin typeface="微软雅黑"/>
                <a:cs typeface="微软雅黑"/>
              </a:rPr>
              <a:t> </a:t>
            </a:r>
            <a:r>
              <a:rPr sz="1500">
                <a:latin typeface="微软雅黑"/>
                <a:cs typeface="微软雅黑"/>
              </a:rPr>
              <a:t>of</a:t>
            </a:r>
            <a:r>
              <a:rPr sz="1500" spc="-30">
                <a:latin typeface="微软雅黑"/>
                <a:cs typeface="微软雅黑"/>
              </a:rPr>
              <a:t> </a:t>
            </a:r>
            <a:r>
              <a:rPr sz="1500">
                <a:latin typeface="微软雅黑"/>
                <a:cs typeface="微软雅黑"/>
              </a:rPr>
              <a:t>these</a:t>
            </a:r>
            <a:r>
              <a:rPr sz="1500" spc="-30">
                <a:latin typeface="微软雅黑"/>
                <a:cs typeface="微软雅黑"/>
              </a:rPr>
              <a:t> </a:t>
            </a:r>
            <a:r>
              <a:rPr sz="1500">
                <a:latin typeface="微软雅黑"/>
                <a:cs typeface="微软雅黑"/>
              </a:rPr>
              <a:t>three</a:t>
            </a:r>
            <a:r>
              <a:rPr sz="1500" spc="-25">
                <a:latin typeface="微软雅黑"/>
                <a:cs typeface="微软雅黑"/>
              </a:rPr>
              <a:t> </a:t>
            </a:r>
            <a:r>
              <a:rPr sz="1500" spc="-10">
                <a:latin typeface="微软雅黑"/>
                <a:cs typeface="微软雅黑"/>
              </a:rPr>
              <a:t>aspects, </a:t>
            </a:r>
            <a:r>
              <a:rPr sz="1500">
                <a:latin typeface="微软雅黑"/>
                <a:cs typeface="微软雅黑"/>
              </a:rPr>
              <a:t>aiming</a:t>
            </a:r>
            <a:r>
              <a:rPr sz="1500" spc="-40">
                <a:latin typeface="微软雅黑"/>
                <a:cs typeface="微软雅黑"/>
              </a:rPr>
              <a:t> </a:t>
            </a:r>
            <a:r>
              <a:rPr sz="1500">
                <a:latin typeface="微软雅黑"/>
                <a:cs typeface="微软雅黑"/>
              </a:rPr>
              <a:t>to</a:t>
            </a:r>
            <a:r>
              <a:rPr sz="1500" spc="-30">
                <a:latin typeface="微软雅黑"/>
                <a:cs typeface="微软雅黑"/>
              </a:rPr>
              <a:t> </a:t>
            </a:r>
            <a:r>
              <a:rPr sz="1500">
                <a:latin typeface="微软雅黑"/>
                <a:cs typeface="微软雅黑"/>
              </a:rPr>
              <a:t>cultivate</a:t>
            </a:r>
            <a:r>
              <a:rPr sz="1500" spc="-25">
                <a:latin typeface="微软雅黑"/>
                <a:cs typeface="微软雅黑"/>
              </a:rPr>
              <a:t> </a:t>
            </a:r>
            <a:r>
              <a:rPr sz="1500">
                <a:latin typeface="微软雅黑"/>
                <a:cs typeface="微软雅黑"/>
              </a:rPr>
              <a:t>students'</a:t>
            </a:r>
            <a:r>
              <a:rPr sz="1500" spc="-30">
                <a:latin typeface="微软雅黑"/>
                <a:cs typeface="微软雅黑"/>
              </a:rPr>
              <a:t> </a:t>
            </a:r>
            <a:r>
              <a:rPr sz="1500">
                <a:latin typeface="微软雅黑"/>
                <a:cs typeface="微软雅黑"/>
              </a:rPr>
              <a:t>overall</a:t>
            </a:r>
            <a:r>
              <a:rPr sz="1500" spc="-25">
                <a:latin typeface="微软雅黑"/>
                <a:cs typeface="微软雅黑"/>
              </a:rPr>
              <a:t> </a:t>
            </a:r>
            <a:r>
              <a:rPr sz="1500">
                <a:latin typeface="微软雅黑"/>
                <a:cs typeface="微软雅黑"/>
              </a:rPr>
              <a:t>ability</a:t>
            </a:r>
            <a:r>
              <a:rPr sz="1500" spc="-30">
                <a:latin typeface="微软雅黑"/>
                <a:cs typeface="微软雅黑"/>
              </a:rPr>
              <a:t> </a:t>
            </a:r>
            <a:r>
              <a:rPr sz="1500">
                <a:latin typeface="微软雅黑"/>
                <a:cs typeface="微软雅黑"/>
              </a:rPr>
              <a:t>in</a:t>
            </a:r>
            <a:r>
              <a:rPr sz="1500" spc="-25">
                <a:latin typeface="微软雅黑"/>
                <a:cs typeface="微软雅黑"/>
              </a:rPr>
              <a:t> </a:t>
            </a:r>
            <a:r>
              <a:rPr sz="1500" spc="-10">
                <a:latin typeface="微软雅黑"/>
                <a:cs typeface="微软雅黑"/>
              </a:rPr>
              <a:t>English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44" name="object 44"/>
          <p:cNvSpPr txBox="1"/>
          <p:nvPr/>
        </p:nvSpPr>
        <p:spPr>
          <a:xfrm>
            <a:off x="1752715" y="3162626"/>
            <a:ext cx="7279640" cy="113093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" algn="ctr">
              <a:lnSpc>
                <a:spcPct val="100000"/>
              </a:lnSpc>
              <a:spcBef>
                <a:spcPts val="125"/>
              </a:spcBef>
            </a:pPr>
            <a:r>
              <a:rPr sz="2000" b="1">
                <a:solidFill>
                  <a:srgbClr val="2C4A1E"/>
                </a:solidFill>
                <a:latin typeface="微软雅黑"/>
                <a:cs typeface="微软雅黑"/>
              </a:rPr>
              <a:t>Increased</a:t>
            </a:r>
            <a:r>
              <a:rPr sz="2000" b="1" spc="50">
                <a:solidFill>
                  <a:srgbClr val="2C4A1E"/>
                </a:solidFill>
                <a:latin typeface="微软雅黑"/>
                <a:cs typeface="微软雅黑"/>
              </a:rPr>
              <a:t> </a:t>
            </a:r>
            <a:r>
              <a:rPr sz="2000" b="1">
                <a:solidFill>
                  <a:srgbClr val="2C4A1E"/>
                </a:solidFill>
                <a:latin typeface="微软雅黑"/>
                <a:cs typeface="微软雅黑"/>
              </a:rPr>
              <a:t>focus</a:t>
            </a:r>
            <a:r>
              <a:rPr sz="2000" b="1" spc="50">
                <a:solidFill>
                  <a:srgbClr val="2C4A1E"/>
                </a:solidFill>
                <a:latin typeface="微软雅黑"/>
                <a:cs typeface="微软雅黑"/>
              </a:rPr>
              <a:t> </a:t>
            </a:r>
            <a:r>
              <a:rPr sz="2000" b="1">
                <a:solidFill>
                  <a:srgbClr val="2C4A1E"/>
                </a:solidFill>
                <a:latin typeface="微软雅黑"/>
                <a:cs typeface="微软雅黑"/>
              </a:rPr>
              <a:t>on</a:t>
            </a:r>
            <a:r>
              <a:rPr sz="2000" b="1" spc="50">
                <a:solidFill>
                  <a:srgbClr val="2C4A1E"/>
                </a:solidFill>
                <a:latin typeface="微软雅黑"/>
                <a:cs typeface="微软雅黑"/>
              </a:rPr>
              <a:t> </a:t>
            </a:r>
            <a:r>
              <a:rPr sz="2000" b="1">
                <a:solidFill>
                  <a:srgbClr val="2C4A1E"/>
                </a:solidFill>
                <a:latin typeface="微软雅黑"/>
                <a:cs typeface="微软雅黑"/>
              </a:rPr>
              <a:t>communicative</a:t>
            </a:r>
            <a:r>
              <a:rPr sz="2000" b="1" spc="60">
                <a:solidFill>
                  <a:srgbClr val="2C4A1E"/>
                </a:solidFill>
                <a:latin typeface="微软雅黑"/>
                <a:cs typeface="微软雅黑"/>
              </a:rPr>
              <a:t> </a:t>
            </a:r>
            <a:r>
              <a:rPr sz="2000" b="1" spc="-10">
                <a:solidFill>
                  <a:srgbClr val="2C4A1E"/>
                </a:solidFill>
                <a:latin typeface="微软雅黑"/>
                <a:cs typeface="微软雅黑"/>
              </a:rPr>
              <a:t>competence</a:t>
            </a:r>
            <a:endParaRPr sz="2000">
              <a:latin typeface="微软雅黑"/>
              <a:cs typeface="微软雅黑"/>
            </a:endParaRPr>
          </a:p>
          <a:p>
            <a:pPr marL="12700" marR="5080" algn="ctr">
              <a:lnSpc>
                <a:spcPct val="150000"/>
              </a:lnSpc>
              <a:spcBef>
                <a:spcPts val="875"/>
              </a:spcBef>
            </a:pPr>
            <a:r>
              <a:rPr sz="1500">
                <a:latin typeface="微软雅黑"/>
                <a:cs typeface="微软雅黑"/>
              </a:rPr>
              <a:t>Communication</a:t>
            </a:r>
            <a:r>
              <a:rPr sz="1500" spc="-35">
                <a:latin typeface="微软雅黑"/>
                <a:cs typeface="微软雅黑"/>
              </a:rPr>
              <a:t> </a:t>
            </a:r>
            <a:r>
              <a:rPr sz="1500">
                <a:latin typeface="微软雅黑"/>
                <a:cs typeface="微软雅黑"/>
              </a:rPr>
              <a:t>is</a:t>
            </a:r>
            <a:r>
              <a:rPr sz="1500" spc="-25">
                <a:latin typeface="微软雅黑"/>
                <a:cs typeface="微软雅黑"/>
              </a:rPr>
              <a:t> </a:t>
            </a:r>
            <a:r>
              <a:rPr sz="1500">
                <a:latin typeface="微软雅黑"/>
                <a:cs typeface="微软雅黑"/>
              </a:rPr>
              <a:t>given</a:t>
            </a:r>
            <a:r>
              <a:rPr sz="1500" spc="-25">
                <a:latin typeface="微软雅黑"/>
                <a:cs typeface="微软雅黑"/>
              </a:rPr>
              <a:t> </a:t>
            </a:r>
            <a:r>
              <a:rPr sz="1500">
                <a:latin typeface="微软雅黑"/>
                <a:cs typeface="微软雅黑"/>
              </a:rPr>
              <a:t>more</a:t>
            </a:r>
            <a:r>
              <a:rPr sz="1500" spc="-25">
                <a:latin typeface="微软雅黑"/>
                <a:cs typeface="微软雅黑"/>
              </a:rPr>
              <a:t> </a:t>
            </a:r>
            <a:r>
              <a:rPr sz="1500">
                <a:latin typeface="微软雅黑"/>
                <a:cs typeface="微软雅黑"/>
              </a:rPr>
              <a:t>emphasis</a:t>
            </a:r>
            <a:r>
              <a:rPr sz="1500" spc="-25">
                <a:latin typeface="微软雅黑"/>
                <a:cs typeface="微软雅黑"/>
              </a:rPr>
              <a:t> </a:t>
            </a:r>
            <a:r>
              <a:rPr sz="1500">
                <a:latin typeface="微软雅黑"/>
                <a:cs typeface="微软雅黑"/>
              </a:rPr>
              <a:t>in</a:t>
            </a:r>
            <a:r>
              <a:rPr sz="1500" spc="-20">
                <a:latin typeface="微软雅黑"/>
                <a:cs typeface="微软雅黑"/>
              </a:rPr>
              <a:t> </a:t>
            </a:r>
            <a:r>
              <a:rPr sz="1500">
                <a:latin typeface="微软雅黑"/>
                <a:cs typeface="微软雅黑"/>
              </a:rPr>
              <a:t>the</a:t>
            </a:r>
            <a:r>
              <a:rPr sz="1500" spc="-25">
                <a:latin typeface="微软雅黑"/>
                <a:cs typeface="微软雅黑"/>
              </a:rPr>
              <a:t> </a:t>
            </a:r>
            <a:r>
              <a:rPr sz="1500">
                <a:latin typeface="微软雅黑"/>
                <a:cs typeface="微软雅黑"/>
              </a:rPr>
              <a:t>new</a:t>
            </a:r>
            <a:r>
              <a:rPr sz="1500" spc="-25">
                <a:latin typeface="微软雅黑"/>
                <a:cs typeface="微软雅黑"/>
              </a:rPr>
              <a:t> </a:t>
            </a:r>
            <a:r>
              <a:rPr sz="1500">
                <a:latin typeface="微软雅黑"/>
                <a:cs typeface="微软雅黑"/>
              </a:rPr>
              <a:t>current</a:t>
            </a:r>
            <a:r>
              <a:rPr sz="1500" spc="-25">
                <a:latin typeface="微软雅黑"/>
                <a:cs typeface="微软雅黑"/>
              </a:rPr>
              <a:t> </a:t>
            </a:r>
            <a:r>
              <a:rPr sz="1500">
                <a:latin typeface="微软雅黑"/>
                <a:cs typeface="微软雅黑"/>
              </a:rPr>
              <a:t>standard,</a:t>
            </a:r>
            <a:r>
              <a:rPr sz="1500" spc="-25">
                <a:latin typeface="微软雅黑"/>
                <a:cs typeface="微软雅黑"/>
              </a:rPr>
              <a:t> </a:t>
            </a:r>
            <a:r>
              <a:rPr sz="1500">
                <a:latin typeface="微软雅黑"/>
                <a:cs typeface="微软雅黑"/>
              </a:rPr>
              <a:t>with</a:t>
            </a:r>
            <a:r>
              <a:rPr sz="1500" spc="-20">
                <a:latin typeface="微软雅黑"/>
                <a:cs typeface="微软雅黑"/>
              </a:rPr>
              <a:t> more </a:t>
            </a:r>
            <a:r>
              <a:rPr sz="1500">
                <a:latin typeface="微软雅黑"/>
                <a:cs typeface="微软雅黑"/>
              </a:rPr>
              <a:t>focus</a:t>
            </a:r>
            <a:r>
              <a:rPr sz="1500" spc="-40">
                <a:latin typeface="微软雅黑"/>
                <a:cs typeface="微软雅黑"/>
              </a:rPr>
              <a:t> </a:t>
            </a:r>
            <a:r>
              <a:rPr sz="1500">
                <a:latin typeface="微软雅黑"/>
                <a:cs typeface="微软雅黑"/>
              </a:rPr>
              <a:t>on</a:t>
            </a:r>
            <a:r>
              <a:rPr sz="1500" spc="-30">
                <a:latin typeface="微软雅黑"/>
                <a:cs typeface="微软雅黑"/>
              </a:rPr>
              <a:t> </a:t>
            </a:r>
            <a:r>
              <a:rPr sz="1500">
                <a:latin typeface="微软雅黑"/>
                <a:cs typeface="微软雅黑"/>
              </a:rPr>
              <a:t>practical</a:t>
            </a:r>
            <a:r>
              <a:rPr sz="1500" spc="-25">
                <a:latin typeface="微软雅黑"/>
                <a:cs typeface="微软雅黑"/>
              </a:rPr>
              <a:t> </a:t>
            </a:r>
            <a:r>
              <a:rPr sz="1500">
                <a:latin typeface="微软雅黑"/>
                <a:cs typeface="微软雅黑"/>
              </a:rPr>
              <a:t>communication</a:t>
            </a:r>
            <a:r>
              <a:rPr sz="1500" spc="-30">
                <a:latin typeface="微软雅黑"/>
                <a:cs typeface="微软雅黑"/>
              </a:rPr>
              <a:t> </a:t>
            </a:r>
            <a:r>
              <a:rPr sz="1500">
                <a:latin typeface="微软雅黑"/>
                <a:cs typeface="微软雅黑"/>
              </a:rPr>
              <a:t>and</a:t>
            </a:r>
            <a:r>
              <a:rPr sz="1500" spc="-30">
                <a:latin typeface="微软雅黑"/>
                <a:cs typeface="微软雅黑"/>
              </a:rPr>
              <a:t> </a:t>
            </a:r>
            <a:r>
              <a:rPr sz="1500">
                <a:latin typeface="微软雅黑"/>
                <a:cs typeface="微软雅黑"/>
              </a:rPr>
              <a:t>less</a:t>
            </a:r>
            <a:r>
              <a:rPr sz="1500" spc="-25">
                <a:latin typeface="微软雅黑"/>
                <a:cs typeface="微软雅黑"/>
              </a:rPr>
              <a:t> </a:t>
            </a:r>
            <a:r>
              <a:rPr sz="1500">
                <a:latin typeface="微软雅黑"/>
                <a:cs typeface="微软雅黑"/>
              </a:rPr>
              <a:t>on</a:t>
            </a:r>
            <a:r>
              <a:rPr sz="1500" spc="-30">
                <a:latin typeface="微软雅黑"/>
                <a:cs typeface="微软雅黑"/>
              </a:rPr>
              <a:t> </a:t>
            </a:r>
            <a:r>
              <a:rPr sz="1500">
                <a:latin typeface="微软雅黑"/>
                <a:cs typeface="微软雅黑"/>
              </a:rPr>
              <a:t>grammar</a:t>
            </a:r>
            <a:r>
              <a:rPr sz="1500" spc="-25">
                <a:latin typeface="微软雅黑"/>
                <a:cs typeface="微软雅黑"/>
              </a:rPr>
              <a:t> </a:t>
            </a:r>
            <a:r>
              <a:rPr sz="1500" spc="-10">
                <a:latin typeface="微软雅黑"/>
                <a:cs typeface="微软雅黑"/>
              </a:rPr>
              <a:t>knowledge</a:t>
            </a:r>
            <a:endParaRPr sz="15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1104132" y="4838782"/>
            <a:ext cx="10266680" cy="1333500"/>
            <a:chOff x="1104132" y="4838782"/>
            <a:chExt cx="10266680" cy="1333500"/>
          </a:xfrm>
        </p:grpSpPr>
        <p:sp>
          <p:nvSpPr>
            <p:cNvPr id="3" name="object 3"/>
            <p:cNvSpPr/>
            <p:nvPr/>
          </p:nvSpPr>
          <p:spPr>
            <a:xfrm>
              <a:off x="2377205" y="4838782"/>
              <a:ext cx="8306434" cy="1333500"/>
            </a:xfrm>
            <a:custGeom>
              <a:rect l="l" t="t" r="r" b="b"/>
              <a:pathLst>
                <a:path w="8306434" h="1333500">
                  <a:moveTo>
                    <a:pt x="8305833" y="1333500"/>
                  </a:moveTo>
                  <a:lnTo>
                    <a:pt x="0" y="1333500"/>
                  </a:lnTo>
                  <a:lnTo>
                    <a:pt x="0" y="0"/>
                  </a:lnTo>
                  <a:lnTo>
                    <a:pt x="8305833" y="0"/>
                  </a:lnTo>
                  <a:lnTo>
                    <a:pt x="8305833" y="1333500"/>
                  </a:lnTo>
                  <a:close/>
                </a:path>
              </a:pathLst>
            </a:custGeom>
            <a:solidFill>
              <a:srgbClr val="D0E8C5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>
              <a:off x="1104132" y="4838782"/>
              <a:ext cx="2211070" cy="1333500"/>
            </a:xfrm>
            <a:custGeom>
              <a:rect l="l" t="t" r="r" b="b"/>
              <a:pathLst>
                <a:path w="2211070" h="1333500">
                  <a:moveTo>
                    <a:pt x="0" y="0"/>
                  </a:moveTo>
                  <a:lnTo>
                    <a:pt x="1657785" y="0"/>
                  </a:lnTo>
                  <a:lnTo>
                    <a:pt x="2210567" y="661368"/>
                  </a:lnTo>
                  <a:lnTo>
                    <a:pt x="1657785" y="1333500"/>
                  </a:lnTo>
                  <a:lnTo>
                    <a:pt x="0" y="1333500"/>
                  </a:lnTo>
                  <a:lnTo>
                    <a:pt x="561485" y="66136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2C4A1E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>
              <a:off x="9160010" y="4838782"/>
              <a:ext cx="2211070" cy="1333500"/>
            </a:xfrm>
            <a:custGeom>
              <a:rect l="l" t="t" r="r" b="b"/>
              <a:pathLst>
                <a:path w="2211070" h="1333500">
                  <a:moveTo>
                    <a:pt x="0" y="0"/>
                  </a:moveTo>
                  <a:lnTo>
                    <a:pt x="1657784" y="0"/>
                  </a:lnTo>
                  <a:lnTo>
                    <a:pt x="2210567" y="661368"/>
                  </a:lnTo>
                  <a:lnTo>
                    <a:pt x="1657784" y="1333500"/>
                  </a:lnTo>
                  <a:lnTo>
                    <a:pt x="0" y="1333500"/>
                  </a:lnTo>
                  <a:lnTo>
                    <a:pt x="561485" y="66136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D0E8C5"/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6" name="object 6"/>
          <p:cNvGrpSpPr/>
          <p:nvPr/>
        </p:nvGrpSpPr>
        <p:grpSpPr>
          <a:xfrm>
            <a:off x="1032010" y="3081146"/>
            <a:ext cx="10266680" cy="1333500"/>
            <a:chOff x="1032010" y="3081146"/>
            <a:chExt cx="10266680" cy="1333500"/>
          </a:xfrm>
        </p:grpSpPr>
        <p:sp>
          <p:nvSpPr>
            <p:cNvPr id="7" name="object 7"/>
            <p:cNvSpPr/>
            <p:nvPr/>
          </p:nvSpPr>
          <p:spPr>
            <a:xfrm>
              <a:off x="1032002" y="3081146"/>
              <a:ext cx="9578975" cy="1333500"/>
            </a:xfrm>
            <a:custGeom>
              <a:rect l="l" t="t" r="r" b="b"/>
              <a:pathLst>
                <a:path w="9578975" h="1333500">
                  <a:moveTo>
                    <a:pt x="9578911" y="0"/>
                  </a:moveTo>
                  <a:lnTo>
                    <a:pt x="1657781" y="0"/>
                  </a:lnTo>
                  <a:lnTo>
                    <a:pt x="1273073" y="0"/>
                  </a:lnTo>
                  <a:lnTo>
                    <a:pt x="0" y="0"/>
                  </a:lnTo>
                  <a:lnTo>
                    <a:pt x="561492" y="661377"/>
                  </a:lnTo>
                  <a:lnTo>
                    <a:pt x="0" y="1333500"/>
                  </a:lnTo>
                  <a:lnTo>
                    <a:pt x="1273073" y="1333500"/>
                  </a:lnTo>
                  <a:lnTo>
                    <a:pt x="1657781" y="1333500"/>
                  </a:lnTo>
                  <a:lnTo>
                    <a:pt x="9578911" y="1333500"/>
                  </a:lnTo>
                  <a:lnTo>
                    <a:pt x="9578911" y="0"/>
                  </a:lnTo>
                  <a:close/>
                </a:path>
              </a:pathLst>
            </a:custGeom>
            <a:solidFill>
              <a:srgbClr val="D0E8C5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8" name="object 8"/>
            <p:cNvSpPr/>
            <p:nvPr/>
          </p:nvSpPr>
          <p:spPr>
            <a:xfrm>
              <a:off x="9087888" y="3081146"/>
              <a:ext cx="2211070" cy="1333500"/>
            </a:xfrm>
            <a:custGeom>
              <a:rect l="l" t="t" r="r" b="b"/>
              <a:pathLst>
                <a:path w="2211070" h="1333500">
                  <a:moveTo>
                    <a:pt x="0" y="0"/>
                  </a:moveTo>
                  <a:lnTo>
                    <a:pt x="1657785" y="0"/>
                  </a:lnTo>
                  <a:lnTo>
                    <a:pt x="2210567" y="661368"/>
                  </a:lnTo>
                  <a:lnTo>
                    <a:pt x="1657785" y="1333500"/>
                  </a:lnTo>
                  <a:lnTo>
                    <a:pt x="0" y="1333500"/>
                  </a:lnTo>
                  <a:lnTo>
                    <a:pt x="561485" y="66136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2C4A1E"/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9" name="object 9"/>
          <p:cNvGrpSpPr/>
          <p:nvPr/>
        </p:nvGrpSpPr>
        <p:grpSpPr>
          <a:xfrm>
            <a:off x="1104132" y="1348302"/>
            <a:ext cx="10266680" cy="1333500"/>
            <a:chOff x="1104132" y="1348302"/>
            <a:chExt cx="10266680" cy="1333500"/>
          </a:xfrm>
        </p:grpSpPr>
        <p:sp>
          <p:nvSpPr>
            <p:cNvPr id="10" name="object 10"/>
            <p:cNvSpPr/>
            <p:nvPr/>
          </p:nvSpPr>
          <p:spPr>
            <a:xfrm>
              <a:off x="2377205" y="1348302"/>
              <a:ext cx="8306434" cy="1333500"/>
            </a:xfrm>
            <a:custGeom>
              <a:rect l="l" t="t" r="r" b="b"/>
              <a:pathLst>
                <a:path w="8306434" h="1333500">
                  <a:moveTo>
                    <a:pt x="8305833" y="1333500"/>
                  </a:moveTo>
                  <a:lnTo>
                    <a:pt x="0" y="1333500"/>
                  </a:lnTo>
                  <a:lnTo>
                    <a:pt x="0" y="0"/>
                  </a:lnTo>
                  <a:lnTo>
                    <a:pt x="8305833" y="0"/>
                  </a:lnTo>
                  <a:lnTo>
                    <a:pt x="8305833" y="1333500"/>
                  </a:lnTo>
                  <a:close/>
                </a:path>
              </a:pathLst>
            </a:custGeom>
            <a:solidFill>
              <a:srgbClr val="D0E8C5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1" name="object 11"/>
            <p:cNvSpPr/>
            <p:nvPr/>
          </p:nvSpPr>
          <p:spPr>
            <a:xfrm>
              <a:off x="1104132" y="1348302"/>
              <a:ext cx="2211070" cy="1333500"/>
            </a:xfrm>
            <a:custGeom>
              <a:rect l="l" t="t" r="r" b="b"/>
              <a:pathLst>
                <a:path w="2211070" h="1333500">
                  <a:moveTo>
                    <a:pt x="0" y="0"/>
                  </a:moveTo>
                  <a:lnTo>
                    <a:pt x="1657785" y="0"/>
                  </a:lnTo>
                  <a:lnTo>
                    <a:pt x="2210567" y="661368"/>
                  </a:lnTo>
                  <a:lnTo>
                    <a:pt x="1657785" y="1333499"/>
                  </a:lnTo>
                  <a:lnTo>
                    <a:pt x="0" y="1333499"/>
                  </a:lnTo>
                  <a:lnTo>
                    <a:pt x="561485" y="66136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2C4A1E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2" name="object 12"/>
            <p:cNvSpPr/>
            <p:nvPr/>
          </p:nvSpPr>
          <p:spPr>
            <a:xfrm>
              <a:off x="9160010" y="1348302"/>
              <a:ext cx="2211070" cy="1333500"/>
            </a:xfrm>
            <a:custGeom>
              <a:rect l="l" t="t" r="r" b="b"/>
              <a:pathLst>
                <a:path w="2211070" h="1333500">
                  <a:moveTo>
                    <a:pt x="0" y="0"/>
                  </a:moveTo>
                  <a:lnTo>
                    <a:pt x="1657784" y="0"/>
                  </a:lnTo>
                  <a:lnTo>
                    <a:pt x="2210567" y="661368"/>
                  </a:lnTo>
                  <a:lnTo>
                    <a:pt x="1657784" y="1333499"/>
                  </a:lnTo>
                  <a:lnTo>
                    <a:pt x="0" y="1333499"/>
                  </a:lnTo>
                  <a:lnTo>
                    <a:pt x="561485" y="66136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D0E8C5"/>
            </a:solidFill>
          </p:spPr>
          <p:txBody>
            <a:bodyPr wrap="square" lIns="0" tIns="0" rIns="0" bIns="0" rtlCol="0"/>
            <a:lstStyle/>
            <a:p/>
          </p:txBody>
        </p:sp>
      </p:grpSp>
      <p:pic>
        <p:nvPicPr>
          <p:cNvPr id="13" name="object 13"/>
          <p:cNvPicPr/>
          <p:nvPr/>
        </p:nvPicPr>
        <p:blipFill>
          <a:blip r:embed="rId2"/>
          <a:stretch>
            <a:fillRect/>
          </a:stretch>
        </p:blipFill>
        <p:spPr>
          <a:xfrm>
            <a:off x="10034289" y="3847243"/>
            <a:ext cx="86981" cy="162319"/>
          </a:xfrm>
          <a:prstGeom prst="rect">
            <a:avLst/>
          </a:prstGeom>
        </p:spPr>
      </p:pic>
      <p:pic>
        <p:nvPicPr>
          <p:cNvPr id="14" name="object 14"/>
          <p:cNvPicPr/>
          <p:nvPr/>
        </p:nvPicPr>
        <p:blipFill>
          <a:blip r:embed="rId3"/>
          <a:stretch>
            <a:fillRect/>
          </a:stretch>
        </p:blipFill>
        <p:spPr>
          <a:xfrm>
            <a:off x="10177260" y="3757421"/>
            <a:ext cx="86981" cy="252231"/>
          </a:xfrm>
          <a:prstGeom prst="rect">
            <a:avLst/>
          </a:prstGeom>
        </p:spPr>
      </p:pic>
      <p:pic>
        <p:nvPicPr>
          <p:cNvPr id="15" name="object 15"/>
          <p:cNvPicPr/>
          <p:nvPr/>
        </p:nvPicPr>
        <p:blipFill>
          <a:blip r:embed="rId4"/>
          <a:stretch>
            <a:fillRect/>
          </a:stretch>
        </p:blipFill>
        <p:spPr>
          <a:xfrm>
            <a:off x="10320231" y="3757421"/>
            <a:ext cx="86981" cy="252231"/>
          </a:xfrm>
          <a:prstGeom prst="rect">
            <a:avLst/>
          </a:prstGeom>
        </p:spPr>
      </p:pic>
      <p:sp>
        <p:nvSpPr>
          <p:cNvPr id="16" name="object 16"/>
          <p:cNvSpPr/>
          <p:nvPr/>
        </p:nvSpPr>
        <p:spPr>
          <a:xfrm>
            <a:off x="9997326" y="3400044"/>
            <a:ext cx="685165" cy="695325"/>
          </a:xfrm>
          <a:custGeom>
            <a:rect l="l" t="t" r="r" b="b"/>
            <a:pathLst>
              <a:path w="685165" h="695325">
                <a:moveTo>
                  <a:pt x="549617" y="129781"/>
                </a:moveTo>
                <a:lnTo>
                  <a:pt x="543725" y="123710"/>
                </a:lnTo>
                <a:lnTo>
                  <a:pt x="537095" y="117640"/>
                </a:lnTo>
                <a:lnTo>
                  <a:pt x="420001" y="117640"/>
                </a:lnTo>
                <a:lnTo>
                  <a:pt x="420001" y="123710"/>
                </a:lnTo>
                <a:lnTo>
                  <a:pt x="414108" y="129781"/>
                </a:lnTo>
                <a:lnTo>
                  <a:pt x="420001" y="136601"/>
                </a:lnTo>
                <a:lnTo>
                  <a:pt x="420001" y="142671"/>
                </a:lnTo>
                <a:lnTo>
                  <a:pt x="445033" y="161632"/>
                </a:lnTo>
                <a:lnTo>
                  <a:pt x="327939" y="282219"/>
                </a:lnTo>
                <a:lnTo>
                  <a:pt x="327939" y="288290"/>
                </a:lnTo>
                <a:lnTo>
                  <a:pt x="291109" y="288290"/>
                </a:lnTo>
                <a:lnTo>
                  <a:pt x="285216" y="282219"/>
                </a:lnTo>
                <a:lnTo>
                  <a:pt x="229247" y="225336"/>
                </a:lnTo>
                <a:lnTo>
                  <a:pt x="219252" y="218084"/>
                </a:lnTo>
                <a:lnTo>
                  <a:pt x="207886" y="215671"/>
                </a:lnTo>
                <a:lnTo>
                  <a:pt x="196519" y="218084"/>
                </a:lnTo>
                <a:lnTo>
                  <a:pt x="20091" y="389915"/>
                </a:lnTo>
                <a:lnTo>
                  <a:pt x="14287" y="409752"/>
                </a:lnTo>
                <a:lnTo>
                  <a:pt x="14287" y="424192"/>
                </a:lnTo>
                <a:lnTo>
                  <a:pt x="14935" y="430771"/>
                </a:lnTo>
                <a:lnTo>
                  <a:pt x="16675" y="436067"/>
                </a:lnTo>
                <a:lnTo>
                  <a:pt x="20091" y="440728"/>
                </a:lnTo>
                <a:lnTo>
                  <a:pt x="32600" y="447548"/>
                </a:lnTo>
                <a:lnTo>
                  <a:pt x="42595" y="454380"/>
                </a:lnTo>
                <a:lnTo>
                  <a:pt x="53962" y="456653"/>
                </a:lnTo>
                <a:lnTo>
                  <a:pt x="65328" y="454380"/>
                </a:lnTo>
                <a:lnTo>
                  <a:pt x="75323" y="447548"/>
                </a:lnTo>
                <a:lnTo>
                  <a:pt x="186524" y="333032"/>
                </a:lnTo>
                <a:lnTo>
                  <a:pt x="196519" y="325780"/>
                </a:lnTo>
                <a:lnTo>
                  <a:pt x="207886" y="323367"/>
                </a:lnTo>
                <a:lnTo>
                  <a:pt x="219252" y="325780"/>
                </a:lnTo>
                <a:lnTo>
                  <a:pt x="229247" y="333032"/>
                </a:lnTo>
                <a:lnTo>
                  <a:pt x="278587" y="383844"/>
                </a:lnTo>
                <a:lnTo>
                  <a:pt x="286943" y="391299"/>
                </a:lnTo>
                <a:lnTo>
                  <a:pt x="294055" y="395122"/>
                </a:lnTo>
                <a:lnTo>
                  <a:pt x="301167" y="396532"/>
                </a:lnTo>
                <a:lnTo>
                  <a:pt x="309524" y="396735"/>
                </a:lnTo>
                <a:lnTo>
                  <a:pt x="317779" y="396532"/>
                </a:lnTo>
                <a:lnTo>
                  <a:pt x="324167" y="395122"/>
                </a:lnTo>
                <a:lnTo>
                  <a:pt x="329311" y="391299"/>
                </a:lnTo>
                <a:lnTo>
                  <a:pt x="333832" y="383844"/>
                </a:lnTo>
                <a:lnTo>
                  <a:pt x="394995" y="323367"/>
                </a:lnTo>
                <a:lnTo>
                  <a:pt x="430479" y="288290"/>
                </a:lnTo>
                <a:lnTo>
                  <a:pt x="500278" y="219265"/>
                </a:lnTo>
                <a:lnTo>
                  <a:pt x="525310" y="244297"/>
                </a:lnTo>
                <a:lnTo>
                  <a:pt x="531202" y="250367"/>
                </a:lnTo>
                <a:lnTo>
                  <a:pt x="543725" y="250367"/>
                </a:lnTo>
                <a:lnTo>
                  <a:pt x="549617" y="244297"/>
                </a:lnTo>
                <a:lnTo>
                  <a:pt x="549617" y="219265"/>
                </a:lnTo>
                <a:lnTo>
                  <a:pt x="549617" y="129781"/>
                </a:lnTo>
                <a:close/>
              </a:path>
              <a:path w="685165" h="695325">
                <a:moveTo>
                  <a:pt x="556831" y="320852"/>
                </a:moveTo>
                <a:lnTo>
                  <a:pt x="500316" y="270802"/>
                </a:lnTo>
                <a:lnTo>
                  <a:pt x="462635" y="301891"/>
                </a:lnTo>
                <a:lnTo>
                  <a:pt x="462635" y="587057"/>
                </a:lnTo>
                <a:lnTo>
                  <a:pt x="464820" y="596531"/>
                </a:lnTo>
                <a:lnTo>
                  <a:pt x="470547" y="604786"/>
                </a:lnTo>
                <a:lnTo>
                  <a:pt x="478523" y="610628"/>
                </a:lnTo>
                <a:lnTo>
                  <a:pt x="487502" y="612851"/>
                </a:lnTo>
                <a:lnTo>
                  <a:pt x="531964" y="612851"/>
                </a:lnTo>
                <a:lnTo>
                  <a:pt x="541248" y="610628"/>
                </a:lnTo>
                <a:lnTo>
                  <a:pt x="549198" y="604786"/>
                </a:lnTo>
                <a:lnTo>
                  <a:pt x="554748" y="596531"/>
                </a:lnTo>
                <a:lnTo>
                  <a:pt x="556831" y="587057"/>
                </a:lnTo>
                <a:lnTo>
                  <a:pt x="556831" y="320852"/>
                </a:lnTo>
                <a:close/>
              </a:path>
              <a:path w="685165" h="695325">
                <a:moveTo>
                  <a:pt x="684961" y="37769"/>
                </a:moveTo>
                <a:lnTo>
                  <a:pt x="681901" y="24231"/>
                </a:lnTo>
                <a:lnTo>
                  <a:pt x="674268" y="12090"/>
                </a:lnTo>
                <a:lnTo>
                  <a:pt x="664413" y="3352"/>
                </a:lnTo>
                <a:lnTo>
                  <a:pt x="654710" y="0"/>
                </a:lnTo>
                <a:lnTo>
                  <a:pt x="641032" y="3352"/>
                </a:lnTo>
                <a:lnTo>
                  <a:pt x="628967" y="12090"/>
                </a:lnTo>
                <a:lnTo>
                  <a:pt x="620344" y="24231"/>
                </a:lnTo>
                <a:lnTo>
                  <a:pt x="617067" y="37769"/>
                </a:lnTo>
                <a:lnTo>
                  <a:pt x="617067" y="632256"/>
                </a:lnTo>
                <a:lnTo>
                  <a:pt x="37642" y="632256"/>
                </a:lnTo>
                <a:lnTo>
                  <a:pt x="23977" y="634441"/>
                </a:lnTo>
                <a:lnTo>
                  <a:pt x="11899" y="640664"/>
                </a:lnTo>
                <a:lnTo>
                  <a:pt x="3289" y="650430"/>
                </a:lnTo>
                <a:lnTo>
                  <a:pt x="0" y="663232"/>
                </a:lnTo>
                <a:lnTo>
                  <a:pt x="3289" y="676160"/>
                </a:lnTo>
                <a:lnTo>
                  <a:pt x="11899" y="686181"/>
                </a:lnTo>
                <a:lnTo>
                  <a:pt x="23977" y="692658"/>
                </a:lnTo>
                <a:lnTo>
                  <a:pt x="37642" y="694956"/>
                </a:lnTo>
                <a:lnTo>
                  <a:pt x="654710" y="694956"/>
                </a:lnTo>
                <a:lnTo>
                  <a:pt x="667219" y="692658"/>
                </a:lnTo>
                <a:lnTo>
                  <a:pt x="676757" y="686181"/>
                </a:lnTo>
                <a:lnTo>
                  <a:pt x="682828" y="676160"/>
                </a:lnTo>
                <a:lnTo>
                  <a:pt x="684961" y="663232"/>
                </a:lnTo>
                <a:lnTo>
                  <a:pt x="684961" y="37769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7" name="object 17"/>
          <p:cNvSpPr/>
          <p:nvPr/>
        </p:nvSpPr>
        <p:spPr>
          <a:xfrm>
            <a:off x="1940852" y="1646433"/>
            <a:ext cx="711835" cy="555625"/>
          </a:xfrm>
          <a:custGeom>
            <a:rect l="l" t="t" r="r" b="b"/>
            <a:pathLst>
              <a:path w="711835" h="555625">
                <a:moveTo>
                  <a:pt x="564096" y="129594"/>
                </a:moveTo>
                <a:lnTo>
                  <a:pt x="467394" y="46283"/>
                </a:lnTo>
                <a:lnTo>
                  <a:pt x="467394" y="18513"/>
                </a:lnTo>
                <a:lnTo>
                  <a:pt x="469241" y="11715"/>
                </a:lnTo>
                <a:lnTo>
                  <a:pt x="474109" y="5785"/>
                </a:lnTo>
                <a:lnTo>
                  <a:pt x="480993" y="1591"/>
                </a:lnTo>
                <a:lnTo>
                  <a:pt x="488883" y="0"/>
                </a:lnTo>
                <a:lnTo>
                  <a:pt x="542607" y="0"/>
                </a:lnTo>
                <a:lnTo>
                  <a:pt x="550498" y="1591"/>
                </a:lnTo>
                <a:lnTo>
                  <a:pt x="557381" y="5785"/>
                </a:lnTo>
                <a:lnTo>
                  <a:pt x="562250" y="11715"/>
                </a:lnTo>
                <a:lnTo>
                  <a:pt x="564096" y="18513"/>
                </a:lnTo>
                <a:lnTo>
                  <a:pt x="564096" y="129594"/>
                </a:lnTo>
                <a:close/>
              </a:path>
              <a:path w="711835" h="555625">
                <a:moveTo>
                  <a:pt x="37606" y="342498"/>
                </a:moveTo>
                <a:lnTo>
                  <a:pt x="16117" y="342498"/>
                </a:lnTo>
                <a:lnTo>
                  <a:pt x="16117" y="333241"/>
                </a:lnTo>
                <a:lnTo>
                  <a:pt x="4029" y="324708"/>
                </a:lnTo>
                <a:lnTo>
                  <a:pt x="0" y="313571"/>
                </a:lnTo>
                <a:lnTo>
                  <a:pt x="4029" y="300698"/>
                </a:lnTo>
                <a:lnTo>
                  <a:pt x="16117" y="286958"/>
                </a:lnTo>
                <a:lnTo>
                  <a:pt x="327713" y="18513"/>
                </a:lnTo>
                <a:lnTo>
                  <a:pt x="343662" y="8099"/>
                </a:lnTo>
                <a:lnTo>
                  <a:pt x="358604" y="4628"/>
                </a:lnTo>
                <a:lnTo>
                  <a:pt x="371531" y="8099"/>
                </a:lnTo>
                <a:lnTo>
                  <a:pt x="381436" y="18513"/>
                </a:lnTo>
                <a:lnTo>
                  <a:pt x="459243" y="83310"/>
                </a:lnTo>
                <a:lnTo>
                  <a:pt x="359947" y="83310"/>
                </a:lnTo>
                <a:lnTo>
                  <a:pt x="69840" y="333241"/>
                </a:lnTo>
                <a:lnTo>
                  <a:pt x="61781" y="338593"/>
                </a:lnTo>
                <a:lnTo>
                  <a:pt x="53723" y="341341"/>
                </a:lnTo>
                <a:lnTo>
                  <a:pt x="45664" y="342353"/>
                </a:lnTo>
                <a:lnTo>
                  <a:pt x="37606" y="342498"/>
                </a:lnTo>
                <a:close/>
              </a:path>
              <a:path w="711835" h="555625">
                <a:moveTo>
                  <a:pt x="676916" y="347126"/>
                </a:moveTo>
                <a:lnTo>
                  <a:pt x="661470" y="343655"/>
                </a:lnTo>
                <a:lnTo>
                  <a:pt x="650054" y="333241"/>
                </a:lnTo>
                <a:lnTo>
                  <a:pt x="359947" y="83310"/>
                </a:lnTo>
                <a:lnTo>
                  <a:pt x="459243" y="83310"/>
                </a:lnTo>
                <a:lnTo>
                  <a:pt x="703777" y="286958"/>
                </a:lnTo>
                <a:lnTo>
                  <a:pt x="709821" y="300698"/>
                </a:lnTo>
                <a:lnTo>
                  <a:pt x="711836" y="313571"/>
                </a:lnTo>
                <a:lnTo>
                  <a:pt x="709821" y="324708"/>
                </a:lnTo>
                <a:lnTo>
                  <a:pt x="703777" y="333241"/>
                </a:lnTo>
                <a:lnTo>
                  <a:pt x="692361" y="343655"/>
                </a:lnTo>
                <a:lnTo>
                  <a:pt x="676916" y="347126"/>
                </a:lnTo>
                <a:close/>
              </a:path>
              <a:path w="711835" h="555625">
                <a:moveTo>
                  <a:pt x="295479" y="555402"/>
                </a:moveTo>
                <a:lnTo>
                  <a:pt x="134308" y="555402"/>
                </a:lnTo>
                <a:lnTo>
                  <a:pt x="118527" y="553667"/>
                </a:lnTo>
                <a:lnTo>
                  <a:pt x="104760" y="548460"/>
                </a:lnTo>
                <a:lnTo>
                  <a:pt x="95023" y="539782"/>
                </a:lnTo>
                <a:lnTo>
                  <a:pt x="91329" y="527632"/>
                </a:lnTo>
                <a:lnTo>
                  <a:pt x="91329" y="342498"/>
                </a:lnTo>
                <a:lnTo>
                  <a:pt x="359947" y="120337"/>
                </a:lnTo>
                <a:lnTo>
                  <a:pt x="617820" y="351755"/>
                </a:lnTo>
                <a:lnTo>
                  <a:pt x="617820" y="379525"/>
                </a:lnTo>
                <a:lnTo>
                  <a:pt x="306223" y="379525"/>
                </a:lnTo>
                <a:lnTo>
                  <a:pt x="295479" y="388782"/>
                </a:lnTo>
                <a:lnTo>
                  <a:pt x="295479" y="555402"/>
                </a:lnTo>
                <a:close/>
              </a:path>
              <a:path w="711835" h="555625">
                <a:moveTo>
                  <a:pt x="585586" y="555402"/>
                </a:moveTo>
                <a:lnTo>
                  <a:pt x="413670" y="555402"/>
                </a:lnTo>
                <a:lnTo>
                  <a:pt x="413670" y="379525"/>
                </a:lnTo>
                <a:lnTo>
                  <a:pt x="617820" y="379525"/>
                </a:lnTo>
                <a:lnTo>
                  <a:pt x="617820" y="527632"/>
                </a:lnTo>
                <a:lnTo>
                  <a:pt x="615805" y="539782"/>
                </a:lnTo>
                <a:lnTo>
                  <a:pt x="609761" y="548460"/>
                </a:lnTo>
                <a:lnTo>
                  <a:pt x="599688" y="553667"/>
                </a:lnTo>
                <a:lnTo>
                  <a:pt x="585586" y="555402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8" name="object 18"/>
          <p:cNvSpPr/>
          <p:nvPr/>
        </p:nvSpPr>
        <p:spPr>
          <a:xfrm>
            <a:off x="1975413" y="5261362"/>
            <a:ext cx="614045" cy="614045"/>
          </a:xfrm>
          <a:custGeom>
            <a:rect l="l" t="t" r="r" b="b"/>
            <a:pathLst>
              <a:path w="614044" h="614045">
                <a:moveTo>
                  <a:pt x="613870" y="245548"/>
                </a:moveTo>
                <a:lnTo>
                  <a:pt x="0" y="245548"/>
                </a:lnTo>
                <a:lnTo>
                  <a:pt x="0" y="184161"/>
                </a:lnTo>
                <a:lnTo>
                  <a:pt x="306934" y="0"/>
                </a:lnTo>
                <a:lnTo>
                  <a:pt x="613870" y="184161"/>
                </a:lnTo>
                <a:lnTo>
                  <a:pt x="613870" y="245548"/>
                </a:lnTo>
                <a:close/>
              </a:path>
              <a:path w="614044" h="614045">
                <a:moveTo>
                  <a:pt x="552482" y="552482"/>
                </a:moveTo>
                <a:lnTo>
                  <a:pt x="61386" y="552482"/>
                </a:lnTo>
                <a:lnTo>
                  <a:pt x="61386" y="245548"/>
                </a:lnTo>
                <a:lnTo>
                  <a:pt x="184161" y="245548"/>
                </a:lnTo>
                <a:lnTo>
                  <a:pt x="184161" y="491095"/>
                </a:lnTo>
                <a:lnTo>
                  <a:pt x="552482" y="491095"/>
                </a:lnTo>
                <a:lnTo>
                  <a:pt x="552482" y="552482"/>
                </a:lnTo>
                <a:close/>
              </a:path>
              <a:path w="614044" h="614045">
                <a:moveTo>
                  <a:pt x="368321" y="491095"/>
                </a:moveTo>
                <a:lnTo>
                  <a:pt x="245547" y="491095"/>
                </a:lnTo>
                <a:lnTo>
                  <a:pt x="245547" y="245548"/>
                </a:lnTo>
                <a:lnTo>
                  <a:pt x="368321" y="245548"/>
                </a:lnTo>
                <a:lnTo>
                  <a:pt x="368321" y="491095"/>
                </a:lnTo>
                <a:close/>
              </a:path>
              <a:path w="614044" h="614045">
                <a:moveTo>
                  <a:pt x="552482" y="491095"/>
                </a:moveTo>
                <a:lnTo>
                  <a:pt x="429709" y="491095"/>
                </a:lnTo>
                <a:lnTo>
                  <a:pt x="429709" y="245548"/>
                </a:lnTo>
                <a:lnTo>
                  <a:pt x="552482" y="245548"/>
                </a:lnTo>
                <a:lnTo>
                  <a:pt x="552482" y="491095"/>
                </a:lnTo>
                <a:close/>
              </a:path>
              <a:path w="614044" h="614045">
                <a:moveTo>
                  <a:pt x="613870" y="613869"/>
                </a:moveTo>
                <a:lnTo>
                  <a:pt x="0" y="613869"/>
                </a:lnTo>
                <a:lnTo>
                  <a:pt x="0" y="552482"/>
                </a:lnTo>
                <a:lnTo>
                  <a:pt x="613870" y="552482"/>
                </a:lnTo>
                <a:lnTo>
                  <a:pt x="613870" y="613869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grpSp>
        <p:nvGrpSpPr>
          <p:cNvPr id="19" name="object 19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20" name="object 20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13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36" name="object 36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37" name="object 37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38" name="object 38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9" name="object 39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40" name="object 40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/>
              <a:t>The</a:t>
            </a:r>
            <a:r>
              <a:rPr spc="-25"/>
              <a:t> </a:t>
            </a:r>
            <a:r>
              <a:rPr/>
              <a:t>Teaching</a:t>
            </a:r>
            <a:r>
              <a:rPr spc="-25"/>
              <a:t> </a:t>
            </a:r>
            <a:r>
              <a:rPr/>
              <a:t>Objectives</a:t>
            </a:r>
            <a:r>
              <a:rPr spc="-20"/>
              <a:t> </a:t>
            </a:r>
            <a:r>
              <a:rPr/>
              <a:t>of</a:t>
            </a:r>
            <a:r>
              <a:rPr spc="-25"/>
              <a:t> </a:t>
            </a:r>
            <a:r>
              <a:rPr/>
              <a:t>the</a:t>
            </a:r>
            <a:r>
              <a:rPr spc="-25"/>
              <a:t> </a:t>
            </a:r>
            <a:r>
              <a:rPr/>
              <a:t>New</a:t>
            </a:r>
            <a:r>
              <a:rPr spc="-20"/>
              <a:t> </a:t>
            </a:r>
            <a:r>
              <a:rPr spc="-10"/>
              <a:t>Curriculum</a:t>
            </a:r>
          </a:p>
        </p:txBody>
      </p:sp>
      <p:sp>
        <p:nvSpPr>
          <p:cNvPr id="41" name="object 41"/>
          <p:cNvSpPr txBox="1"/>
          <p:nvPr/>
        </p:nvSpPr>
        <p:spPr>
          <a:xfrm>
            <a:off x="3571576" y="1806882"/>
            <a:ext cx="7146290" cy="7112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506095" marR="5080" indent="-494030">
              <a:lnSpc>
                <a:spcPct val="150000"/>
              </a:lnSpc>
              <a:spcBef>
                <a:spcPts val="100"/>
              </a:spcBef>
            </a:pPr>
            <a:r>
              <a:rPr sz="1500">
                <a:latin typeface="微软雅黑"/>
                <a:cs typeface="微软雅黑"/>
              </a:rPr>
              <a:t>The</a:t>
            </a:r>
            <a:r>
              <a:rPr sz="1500" spc="-35">
                <a:latin typeface="微软雅黑"/>
                <a:cs typeface="微软雅黑"/>
              </a:rPr>
              <a:t> </a:t>
            </a:r>
            <a:r>
              <a:rPr sz="1500">
                <a:latin typeface="微软雅黑"/>
                <a:cs typeface="微软雅黑"/>
              </a:rPr>
              <a:t>new</a:t>
            </a:r>
            <a:r>
              <a:rPr sz="1500" spc="-30">
                <a:latin typeface="微软雅黑"/>
                <a:cs typeface="微软雅黑"/>
              </a:rPr>
              <a:t> </a:t>
            </a:r>
            <a:r>
              <a:rPr sz="1500">
                <a:latin typeface="微软雅黑"/>
                <a:cs typeface="微软雅黑"/>
              </a:rPr>
              <a:t>current</a:t>
            </a:r>
            <a:r>
              <a:rPr sz="1500" spc="-30">
                <a:latin typeface="微软雅黑"/>
                <a:cs typeface="微软雅黑"/>
              </a:rPr>
              <a:t> </a:t>
            </a:r>
            <a:r>
              <a:rPr sz="1500">
                <a:latin typeface="微软雅黑"/>
                <a:cs typeface="微软雅黑"/>
              </a:rPr>
              <a:t>standard</a:t>
            </a:r>
            <a:r>
              <a:rPr sz="1500" spc="-35">
                <a:latin typeface="微软雅黑"/>
                <a:cs typeface="微软雅黑"/>
              </a:rPr>
              <a:t> </a:t>
            </a:r>
            <a:r>
              <a:rPr sz="1500">
                <a:latin typeface="微软雅黑"/>
                <a:cs typeface="微软雅黑"/>
              </a:rPr>
              <a:t>aims</a:t>
            </a:r>
            <a:r>
              <a:rPr sz="1500" spc="-30">
                <a:latin typeface="微软雅黑"/>
                <a:cs typeface="微软雅黑"/>
              </a:rPr>
              <a:t> </a:t>
            </a:r>
            <a:r>
              <a:rPr sz="1500">
                <a:latin typeface="微软雅黑"/>
                <a:cs typeface="微软雅黑"/>
              </a:rPr>
              <a:t>to</a:t>
            </a:r>
            <a:r>
              <a:rPr sz="1500" spc="-30">
                <a:latin typeface="微软雅黑"/>
                <a:cs typeface="微软雅黑"/>
              </a:rPr>
              <a:t> </a:t>
            </a:r>
            <a:r>
              <a:rPr sz="1500">
                <a:latin typeface="微软雅黑"/>
                <a:cs typeface="微软雅黑"/>
              </a:rPr>
              <a:t>cultivate</a:t>
            </a:r>
            <a:r>
              <a:rPr sz="1500" spc="-35">
                <a:latin typeface="微软雅黑"/>
                <a:cs typeface="微软雅黑"/>
              </a:rPr>
              <a:t> </a:t>
            </a:r>
            <a:r>
              <a:rPr sz="1500">
                <a:latin typeface="微软雅黑"/>
                <a:cs typeface="微软雅黑"/>
              </a:rPr>
              <a:t>students'</a:t>
            </a:r>
            <a:r>
              <a:rPr sz="1500" spc="-30">
                <a:latin typeface="微软雅黑"/>
                <a:cs typeface="微软雅黑"/>
              </a:rPr>
              <a:t> </a:t>
            </a:r>
            <a:r>
              <a:rPr sz="1500">
                <a:latin typeface="微软雅黑"/>
                <a:cs typeface="微软雅黑"/>
              </a:rPr>
              <a:t>comprehensive</a:t>
            </a:r>
            <a:r>
              <a:rPr sz="1500" spc="-30">
                <a:latin typeface="微软雅黑"/>
                <a:cs typeface="微软雅黑"/>
              </a:rPr>
              <a:t> </a:t>
            </a:r>
            <a:r>
              <a:rPr sz="1500" spc="-10">
                <a:latin typeface="微软雅黑"/>
                <a:cs typeface="微软雅黑"/>
              </a:rPr>
              <a:t>language </a:t>
            </a:r>
            <a:r>
              <a:rPr sz="1500">
                <a:latin typeface="微软雅黑"/>
                <a:cs typeface="微软雅黑"/>
              </a:rPr>
              <a:t>skills,</a:t>
            </a:r>
            <a:r>
              <a:rPr sz="1500" spc="-50">
                <a:latin typeface="微软雅黑"/>
                <a:cs typeface="微软雅黑"/>
              </a:rPr>
              <a:t> </a:t>
            </a:r>
            <a:r>
              <a:rPr sz="1500">
                <a:latin typeface="微软雅黑"/>
                <a:cs typeface="微软雅黑"/>
              </a:rPr>
              <a:t>including</a:t>
            </a:r>
            <a:r>
              <a:rPr sz="1500" spc="-40">
                <a:latin typeface="微软雅黑"/>
                <a:cs typeface="微软雅黑"/>
              </a:rPr>
              <a:t> </a:t>
            </a:r>
            <a:r>
              <a:rPr sz="1500">
                <a:latin typeface="微软雅黑"/>
                <a:cs typeface="微软雅黑"/>
              </a:rPr>
              <a:t>listening,</a:t>
            </a:r>
            <a:r>
              <a:rPr sz="1500" spc="-40">
                <a:latin typeface="微软雅黑"/>
                <a:cs typeface="微软雅黑"/>
              </a:rPr>
              <a:t> </a:t>
            </a:r>
            <a:r>
              <a:rPr sz="1500">
                <a:latin typeface="微软雅黑"/>
                <a:cs typeface="微软雅黑"/>
              </a:rPr>
              <a:t>speaking,</a:t>
            </a:r>
            <a:r>
              <a:rPr sz="1500" spc="-35">
                <a:latin typeface="微软雅黑"/>
                <a:cs typeface="微软雅黑"/>
              </a:rPr>
              <a:t> </a:t>
            </a:r>
            <a:r>
              <a:rPr sz="1500">
                <a:latin typeface="微软雅黑"/>
                <a:cs typeface="微软雅黑"/>
              </a:rPr>
              <a:t>reading,</a:t>
            </a:r>
            <a:r>
              <a:rPr sz="1500" spc="-40">
                <a:latin typeface="微软雅黑"/>
                <a:cs typeface="微软雅黑"/>
              </a:rPr>
              <a:t> </a:t>
            </a:r>
            <a:r>
              <a:rPr sz="1500">
                <a:latin typeface="微软雅黑"/>
                <a:cs typeface="微软雅黑"/>
              </a:rPr>
              <a:t>writing,</a:t>
            </a:r>
            <a:r>
              <a:rPr sz="1500" spc="-40">
                <a:latin typeface="微软雅黑"/>
                <a:cs typeface="微软雅黑"/>
              </a:rPr>
              <a:t> </a:t>
            </a:r>
            <a:r>
              <a:rPr sz="1500">
                <a:latin typeface="微软雅黑"/>
                <a:cs typeface="微软雅黑"/>
              </a:rPr>
              <a:t>and</a:t>
            </a:r>
            <a:r>
              <a:rPr sz="1500" spc="-35">
                <a:latin typeface="微软雅黑"/>
                <a:cs typeface="微软雅黑"/>
              </a:rPr>
              <a:t> </a:t>
            </a:r>
            <a:r>
              <a:rPr sz="1500" spc="-10">
                <a:latin typeface="微软雅黑"/>
                <a:cs typeface="微软雅黑"/>
              </a:rPr>
              <a:t>translation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42" name="object 42"/>
          <p:cNvSpPr txBox="1"/>
          <p:nvPr/>
        </p:nvSpPr>
        <p:spPr>
          <a:xfrm>
            <a:off x="1205967" y="894322"/>
            <a:ext cx="8231505" cy="929005"/>
          </a:xfrm>
          <a:prstGeom prst="rect">
            <a:avLst/>
          </a:prstGeom>
        </p:spPr>
        <p:txBody>
          <a:bodyPr vert="horz" wrap="square" lIns="0" tIns="787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620"/>
              </a:spcBef>
            </a:pPr>
            <a:r>
              <a:rPr sz="3000" b="1">
                <a:solidFill>
                  <a:srgbClr val="2C4A1E"/>
                </a:solidFill>
                <a:latin typeface="微软雅黑"/>
                <a:cs typeface="微软雅黑"/>
              </a:rPr>
              <a:t>Standard</a:t>
            </a:r>
            <a:r>
              <a:rPr sz="3000" b="1" spc="-30">
                <a:solidFill>
                  <a:srgbClr val="2C4A1E"/>
                </a:solidFill>
                <a:latin typeface="微软雅黑"/>
                <a:cs typeface="微软雅黑"/>
              </a:rPr>
              <a:t> </a:t>
            </a:r>
            <a:r>
              <a:rPr sz="3000" b="1">
                <a:solidFill>
                  <a:srgbClr val="2C4A1E"/>
                </a:solidFill>
                <a:latin typeface="微软雅黑"/>
                <a:cs typeface="微软雅黑"/>
              </a:rPr>
              <a:t>for</a:t>
            </a:r>
            <a:r>
              <a:rPr sz="3000" b="1" spc="-25">
                <a:solidFill>
                  <a:srgbClr val="2C4A1E"/>
                </a:solidFill>
                <a:latin typeface="微软雅黑"/>
                <a:cs typeface="微软雅黑"/>
              </a:rPr>
              <a:t> </a:t>
            </a:r>
            <a:r>
              <a:rPr sz="3000" b="1" spc="-10">
                <a:solidFill>
                  <a:srgbClr val="2C4A1E"/>
                </a:solidFill>
                <a:latin typeface="微软雅黑"/>
                <a:cs typeface="微软雅黑"/>
              </a:rPr>
              <a:t>English</a:t>
            </a:r>
            <a:endParaRPr sz="3000">
              <a:latin typeface="微软雅黑"/>
              <a:cs typeface="微软雅黑"/>
            </a:endParaRPr>
          </a:p>
          <a:p>
            <a:pPr marL="3571240">
              <a:lnSpc>
                <a:spcPct val="100000"/>
              </a:lnSpc>
              <a:spcBef>
                <a:spcPts val="405"/>
              </a:spcBef>
            </a:pPr>
            <a:r>
              <a:rPr sz="2150" b="1">
                <a:solidFill>
                  <a:srgbClr val="2C4A1E"/>
                </a:solidFill>
                <a:latin typeface="微软雅黑"/>
                <a:cs typeface="微软雅黑"/>
              </a:rPr>
              <a:t>Develop</a:t>
            </a:r>
            <a:r>
              <a:rPr sz="2150" b="1" spc="55">
                <a:solidFill>
                  <a:srgbClr val="2C4A1E"/>
                </a:solidFill>
                <a:latin typeface="微软雅黑"/>
                <a:cs typeface="微软雅黑"/>
              </a:rPr>
              <a:t> </a:t>
            </a:r>
            <a:r>
              <a:rPr sz="2150" b="1">
                <a:solidFill>
                  <a:srgbClr val="2C4A1E"/>
                </a:solidFill>
                <a:latin typeface="微软雅黑"/>
                <a:cs typeface="微软雅黑"/>
              </a:rPr>
              <a:t>students'</a:t>
            </a:r>
            <a:r>
              <a:rPr sz="2150" b="1" spc="70">
                <a:solidFill>
                  <a:srgbClr val="2C4A1E"/>
                </a:solidFill>
                <a:latin typeface="微软雅黑"/>
                <a:cs typeface="微软雅黑"/>
              </a:rPr>
              <a:t> </a:t>
            </a:r>
            <a:r>
              <a:rPr sz="2150" b="1">
                <a:solidFill>
                  <a:srgbClr val="2C4A1E"/>
                </a:solidFill>
                <a:latin typeface="微软雅黑"/>
                <a:cs typeface="微软雅黑"/>
              </a:rPr>
              <a:t>language</a:t>
            </a:r>
            <a:r>
              <a:rPr sz="2150" b="1" spc="65">
                <a:solidFill>
                  <a:srgbClr val="2C4A1E"/>
                </a:solidFill>
                <a:latin typeface="微软雅黑"/>
                <a:cs typeface="微软雅黑"/>
              </a:rPr>
              <a:t> </a:t>
            </a:r>
            <a:r>
              <a:rPr sz="2150" b="1" spc="-10">
                <a:solidFill>
                  <a:srgbClr val="2C4A1E"/>
                </a:solidFill>
                <a:latin typeface="微软雅黑"/>
                <a:cs typeface="微软雅黑"/>
              </a:rPr>
              <a:t>skills</a:t>
            </a:r>
            <a:endParaRPr sz="2150">
              <a:latin typeface="微软雅黑"/>
              <a:cs typeface="微软雅黑"/>
            </a:endParaRPr>
          </a:p>
        </p:txBody>
      </p:sp>
      <p:sp>
        <p:nvSpPr>
          <p:cNvPr id="43" name="object 43"/>
          <p:cNvSpPr txBox="1"/>
          <p:nvPr/>
        </p:nvSpPr>
        <p:spPr>
          <a:xfrm>
            <a:off x="1754761" y="3162626"/>
            <a:ext cx="8554085" cy="288798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R="1268730" algn="ctr">
              <a:lnSpc>
                <a:spcPct val="100000"/>
              </a:lnSpc>
              <a:spcBef>
                <a:spcPts val="125"/>
              </a:spcBef>
            </a:pPr>
            <a:r>
              <a:rPr sz="2000" b="1">
                <a:solidFill>
                  <a:srgbClr val="2C4A1E"/>
                </a:solidFill>
                <a:latin typeface="微软雅黑"/>
                <a:cs typeface="微软雅黑"/>
              </a:rPr>
              <a:t>Enhance</a:t>
            </a:r>
            <a:r>
              <a:rPr sz="2000" b="1" spc="50">
                <a:solidFill>
                  <a:srgbClr val="2C4A1E"/>
                </a:solidFill>
                <a:latin typeface="微软雅黑"/>
                <a:cs typeface="微软雅黑"/>
              </a:rPr>
              <a:t> </a:t>
            </a:r>
            <a:r>
              <a:rPr sz="2000" b="1">
                <a:solidFill>
                  <a:srgbClr val="2C4A1E"/>
                </a:solidFill>
                <a:latin typeface="微软雅黑"/>
                <a:cs typeface="微软雅黑"/>
              </a:rPr>
              <a:t>students'</a:t>
            </a:r>
            <a:r>
              <a:rPr sz="2000" b="1" spc="55">
                <a:solidFill>
                  <a:srgbClr val="2C4A1E"/>
                </a:solidFill>
                <a:latin typeface="微软雅黑"/>
                <a:cs typeface="微软雅黑"/>
              </a:rPr>
              <a:t> </a:t>
            </a:r>
            <a:r>
              <a:rPr sz="2000" b="1">
                <a:solidFill>
                  <a:srgbClr val="2C4A1E"/>
                </a:solidFill>
                <a:latin typeface="微软雅黑"/>
                <a:cs typeface="微软雅黑"/>
              </a:rPr>
              <a:t>cultural</a:t>
            </a:r>
            <a:r>
              <a:rPr sz="2000" b="1" spc="50">
                <a:solidFill>
                  <a:srgbClr val="2C4A1E"/>
                </a:solidFill>
                <a:latin typeface="微软雅黑"/>
                <a:cs typeface="微软雅黑"/>
              </a:rPr>
              <a:t> </a:t>
            </a:r>
            <a:r>
              <a:rPr sz="2000" b="1" spc="-10">
                <a:solidFill>
                  <a:srgbClr val="2C4A1E"/>
                </a:solidFill>
                <a:latin typeface="微软雅黑"/>
                <a:cs typeface="微软雅黑"/>
              </a:rPr>
              <a:t>awareness</a:t>
            </a:r>
            <a:endParaRPr sz="2000">
              <a:latin typeface="微软雅黑"/>
              <a:cs typeface="微软雅黑"/>
            </a:endParaRPr>
          </a:p>
          <a:p>
            <a:pPr marL="12700" marR="1283335" algn="ctr">
              <a:lnSpc>
                <a:spcPct val="150000"/>
              </a:lnSpc>
              <a:spcBef>
                <a:spcPts val="875"/>
              </a:spcBef>
            </a:pPr>
            <a:r>
              <a:rPr sz="1500">
                <a:latin typeface="微软雅黑"/>
                <a:cs typeface="微软雅黑"/>
              </a:rPr>
              <a:t>Through</a:t>
            </a:r>
            <a:r>
              <a:rPr sz="1500" spc="-30">
                <a:latin typeface="微软雅黑"/>
                <a:cs typeface="微软雅黑"/>
              </a:rPr>
              <a:t> </a:t>
            </a:r>
            <a:r>
              <a:rPr sz="1500">
                <a:latin typeface="微软雅黑"/>
                <a:cs typeface="微软雅黑"/>
              </a:rPr>
              <a:t>English</a:t>
            </a:r>
            <a:r>
              <a:rPr sz="1500" spc="-25">
                <a:latin typeface="微软雅黑"/>
                <a:cs typeface="微软雅黑"/>
              </a:rPr>
              <a:t> </a:t>
            </a:r>
            <a:r>
              <a:rPr sz="1500">
                <a:latin typeface="微软雅黑"/>
                <a:cs typeface="微软雅黑"/>
              </a:rPr>
              <a:t>learning,</a:t>
            </a:r>
            <a:r>
              <a:rPr sz="1500" spc="-30">
                <a:latin typeface="微软雅黑"/>
                <a:cs typeface="微软雅黑"/>
              </a:rPr>
              <a:t> </a:t>
            </a:r>
            <a:r>
              <a:rPr sz="1500">
                <a:latin typeface="微软雅黑"/>
                <a:cs typeface="微软雅黑"/>
              </a:rPr>
              <a:t>students</a:t>
            </a:r>
            <a:r>
              <a:rPr sz="1500" spc="-25">
                <a:latin typeface="微软雅黑"/>
                <a:cs typeface="微软雅黑"/>
              </a:rPr>
              <a:t> </a:t>
            </a:r>
            <a:r>
              <a:rPr sz="1500">
                <a:latin typeface="微软雅黑"/>
                <a:cs typeface="微软雅黑"/>
              </a:rPr>
              <a:t>are</a:t>
            </a:r>
            <a:r>
              <a:rPr sz="1500" spc="-30">
                <a:latin typeface="微软雅黑"/>
                <a:cs typeface="微软雅黑"/>
              </a:rPr>
              <a:t> </a:t>
            </a:r>
            <a:r>
              <a:rPr sz="1500">
                <a:latin typeface="微软雅黑"/>
                <a:cs typeface="微软雅黑"/>
              </a:rPr>
              <a:t>expected</a:t>
            </a:r>
            <a:r>
              <a:rPr sz="1500" spc="-25">
                <a:latin typeface="微软雅黑"/>
                <a:cs typeface="微软雅黑"/>
              </a:rPr>
              <a:t> </a:t>
            </a:r>
            <a:r>
              <a:rPr sz="1500">
                <a:latin typeface="微软雅黑"/>
                <a:cs typeface="微软雅黑"/>
              </a:rPr>
              <a:t>to</a:t>
            </a:r>
            <a:r>
              <a:rPr sz="1500" spc="-30">
                <a:latin typeface="微软雅黑"/>
                <a:cs typeface="微软雅黑"/>
              </a:rPr>
              <a:t> </a:t>
            </a:r>
            <a:r>
              <a:rPr sz="1500">
                <a:latin typeface="微软雅黑"/>
                <a:cs typeface="微软雅黑"/>
              </a:rPr>
              <a:t>gain</a:t>
            </a:r>
            <a:r>
              <a:rPr sz="1500" spc="-25">
                <a:latin typeface="微软雅黑"/>
                <a:cs typeface="微软雅黑"/>
              </a:rPr>
              <a:t> </a:t>
            </a:r>
            <a:r>
              <a:rPr sz="1500">
                <a:latin typeface="微软雅黑"/>
                <a:cs typeface="微软雅黑"/>
              </a:rPr>
              <a:t>a</a:t>
            </a:r>
            <a:r>
              <a:rPr sz="1500" spc="-30">
                <a:latin typeface="微软雅黑"/>
                <a:cs typeface="微软雅黑"/>
              </a:rPr>
              <a:t> </a:t>
            </a:r>
            <a:r>
              <a:rPr sz="1500">
                <a:latin typeface="微软雅黑"/>
                <a:cs typeface="微软雅黑"/>
              </a:rPr>
              <a:t>better</a:t>
            </a:r>
            <a:r>
              <a:rPr sz="1500" spc="-25">
                <a:latin typeface="微软雅黑"/>
                <a:cs typeface="微软雅黑"/>
              </a:rPr>
              <a:t> </a:t>
            </a:r>
            <a:r>
              <a:rPr sz="1500" spc="-10">
                <a:latin typeface="微软雅黑"/>
                <a:cs typeface="微软雅黑"/>
              </a:rPr>
              <a:t>understanding </a:t>
            </a:r>
            <a:r>
              <a:rPr sz="1500">
                <a:latin typeface="微软雅黑"/>
                <a:cs typeface="微软雅黑"/>
              </a:rPr>
              <a:t>of</a:t>
            </a:r>
            <a:r>
              <a:rPr sz="1500" spc="-30">
                <a:latin typeface="微软雅黑"/>
                <a:cs typeface="微软雅黑"/>
              </a:rPr>
              <a:t> </a:t>
            </a:r>
            <a:r>
              <a:rPr sz="1500">
                <a:latin typeface="微软雅黑"/>
                <a:cs typeface="微软雅黑"/>
              </a:rPr>
              <a:t>different</a:t>
            </a:r>
            <a:r>
              <a:rPr sz="1500" spc="-25">
                <a:latin typeface="微软雅黑"/>
                <a:cs typeface="微软雅黑"/>
              </a:rPr>
              <a:t> </a:t>
            </a:r>
            <a:r>
              <a:rPr sz="1500">
                <a:latin typeface="微软雅黑"/>
                <a:cs typeface="微软雅黑"/>
              </a:rPr>
              <a:t>cultures</a:t>
            </a:r>
            <a:r>
              <a:rPr sz="1500" spc="-30">
                <a:latin typeface="微软雅黑"/>
                <a:cs typeface="微软雅黑"/>
              </a:rPr>
              <a:t> </a:t>
            </a:r>
            <a:r>
              <a:rPr sz="1500">
                <a:latin typeface="微软雅黑"/>
                <a:cs typeface="微软雅黑"/>
              </a:rPr>
              <a:t>and</a:t>
            </a:r>
            <a:r>
              <a:rPr sz="1500" spc="-25">
                <a:latin typeface="微软雅黑"/>
                <a:cs typeface="微软雅黑"/>
              </a:rPr>
              <a:t> </a:t>
            </a:r>
            <a:r>
              <a:rPr sz="1500" spc="-10">
                <a:latin typeface="微软雅黑"/>
                <a:cs typeface="微软雅黑"/>
              </a:rPr>
              <a:t>perspectives</a:t>
            </a:r>
            <a:endParaRPr sz="15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</a:pPr>
            <a:endParaRPr sz="2800">
              <a:latin typeface="微软雅黑"/>
              <a:cs typeface="微软雅黑"/>
            </a:endParaRPr>
          </a:p>
          <a:p>
            <a:pPr marL="1941195" algn="ctr">
              <a:lnSpc>
                <a:spcPct val="100000"/>
              </a:lnSpc>
            </a:pPr>
            <a:r>
              <a:rPr sz="2000" b="1">
                <a:solidFill>
                  <a:srgbClr val="2C4A1E"/>
                </a:solidFill>
                <a:latin typeface="微软雅黑"/>
                <a:cs typeface="微软雅黑"/>
              </a:rPr>
              <a:t>Foster</a:t>
            </a:r>
            <a:r>
              <a:rPr sz="2000" b="1" spc="35">
                <a:solidFill>
                  <a:srgbClr val="2C4A1E"/>
                </a:solidFill>
                <a:latin typeface="微软雅黑"/>
                <a:cs typeface="微软雅黑"/>
              </a:rPr>
              <a:t> </a:t>
            </a:r>
            <a:r>
              <a:rPr sz="2000" b="1">
                <a:solidFill>
                  <a:srgbClr val="2C4A1E"/>
                </a:solidFill>
                <a:latin typeface="微软雅黑"/>
                <a:cs typeface="微软雅黑"/>
              </a:rPr>
              <a:t>students'</a:t>
            </a:r>
            <a:r>
              <a:rPr sz="2000" b="1" spc="50">
                <a:solidFill>
                  <a:srgbClr val="2C4A1E"/>
                </a:solidFill>
                <a:latin typeface="微软雅黑"/>
                <a:cs typeface="微软雅黑"/>
              </a:rPr>
              <a:t> </a:t>
            </a:r>
            <a:r>
              <a:rPr sz="2000" b="1">
                <a:solidFill>
                  <a:srgbClr val="2C4A1E"/>
                </a:solidFill>
                <a:latin typeface="微软雅黑"/>
                <a:cs typeface="微软雅黑"/>
              </a:rPr>
              <a:t>critical</a:t>
            </a:r>
            <a:r>
              <a:rPr sz="2000" b="1" spc="35">
                <a:solidFill>
                  <a:srgbClr val="2C4A1E"/>
                </a:solidFill>
                <a:latin typeface="微软雅黑"/>
                <a:cs typeface="微软雅黑"/>
              </a:rPr>
              <a:t> </a:t>
            </a:r>
            <a:r>
              <a:rPr sz="2000" b="1">
                <a:solidFill>
                  <a:srgbClr val="2C4A1E"/>
                </a:solidFill>
                <a:latin typeface="微软雅黑"/>
                <a:cs typeface="微软雅黑"/>
              </a:rPr>
              <a:t>thinking</a:t>
            </a:r>
            <a:r>
              <a:rPr sz="2000" b="1" spc="40">
                <a:solidFill>
                  <a:srgbClr val="2C4A1E"/>
                </a:solidFill>
                <a:latin typeface="微软雅黑"/>
                <a:cs typeface="微软雅黑"/>
              </a:rPr>
              <a:t> </a:t>
            </a:r>
            <a:r>
              <a:rPr sz="2000" b="1">
                <a:solidFill>
                  <a:srgbClr val="2C4A1E"/>
                </a:solidFill>
                <a:latin typeface="微软雅黑"/>
                <a:cs typeface="微软雅黑"/>
              </a:rPr>
              <a:t>and</a:t>
            </a:r>
            <a:r>
              <a:rPr sz="2000" b="1" spc="40">
                <a:solidFill>
                  <a:srgbClr val="2C4A1E"/>
                </a:solidFill>
                <a:latin typeface="微软雅黑"/>
                <a:cs typeface="微软雅黑"/>
              </a:rPr>
              <a:t> </a:t>
            </a:r>
            <a:r>
              <a:rPr sz="2000" b="1" spc="-10">
                <a:solidFill>
                  <a:srgbClr val="2C4A1E"/>
                </a:solidFill>
                <a:latin typeface="微软雅黑"/>
                <a:cs typeface="微软雅黑"/>
              </a:rPr>
              <a:t>creativity</a:t>
            </a:r>
            <a:endParaRPr sz="2000">
              <a:latin typeface="微软雅黑"/>
              <a:cs typeface="微软雅黑"/>
            </a:endParaRPr>
          </a:p>
          <a:p>
            <a:pPr marL="1953895" marR="5080" algn="ctr">
              <a:lnSpc>
                <a:spcPct val="150000"/>
              </a:lnSpc>
              <a:spcBef>
                <a:spcPts val="875"/>
              </a:spcBef>
            </a:pPr>
            <a:r>
              <a:rPr sz="1500">
                <a:latin typeface="微软雅黑"/>
                <a:cs typeface="微软雅黑"/>
              </a:rPr>
              <a:t>The</a:t>
            </a:r>
            <a:r>
              <a:rPr sz="1500" spc="-45">
                <a:latin typeface="微软雅黑"/>
                <a:cs typeface="微软雅黑"/>
              </a:rPr>
              <a:t> </a:t>
            </a:r>
            <a:r>
              <a:rPr sz="1500">
                <a:latin typeface="微软雅黑"/>
                <a:cs typeface="微软雅黑"/>
              </a:rPr>
              <a:t>new</a:t>
            </a:r>
            <a:r>
              <a:rPr sz="1500" spc="-30">
                <a:latin typeface="微软雅黑"/>
                <a:cs typeface="微软雅黑"/>
              </a:rPr>
              <a:t> </a:t>
            </a:r>
            <a:r>
              <a:rPr sz="1500">
                <a:latin typeface="微软雅黑"/>
                <a:cs typeface="微软雅黑"/>
              </a:rPr>
              <a:t>current</a:t>
            </a:r>
            <a:r>
              <a:rPr sz="1500" spc="-30">
                <a:latin typeface="微软雅黑"/>
                <a:cs typeface="微软雅黑"/>
              </a:rPr>
              <a:t> </a:t>
            </a:r>
            <a:r>
              <a:rPr sz="1500">
                <a:latin typeface="微软雅黑"/>
                <a:cs typeface="微软雅黑"/>
              </a:rPr>
              <a:t>standard</a:t>
            </a:r>
            <a:r>
              <a:rPr sz="1500" spc="-30">
                <a:latin typeface="微软雅黑"/>
                <a:cs typeface="微软雅黑"/>
              </a:rPr>
              <a:t> </a:t>
            </a:r>
            <a:r>
              <a:rPr sz="1500">
                <a:latin typeface="微软雅黑"/>
                <a:cs typeface="微软雅黑"/>
              </a:rPr>
              <a:t>emphasizes</a:t>
            </a:r>
            <a:r>
              <a:rPr sz="1500" spc="-35">
                <a:latin typeface="微软雅黑"/>
                <a:cs typeface="微软雅黑"/>
              </a:rPr>
              <a:t> </a:t>
            </a:r>
            <a:r>
              <a:rPr sz="1500">
                <a:latin typeface="微软雅黑"/>
                <a:cs typeface="微软雅黑"/>
              </a:rPr>
              <a:t>the</a:t>
            </a:r>
            <a:r>
              <a:rPr sz="1500" spc="-30">
                <a:latin typeface="微软雅黑"/>
                <a:cs typeface="微软雅黑"/>
              </a:rPr>
              <a:t> </a:t>
            </a:r>
            <a:r>
              <a:rPr sz="1500">
                <a:latin typeface="微软雅黑"/>
                <a:cs typeface="微软雅黑"/>
              </a:rPr>
              <a:t>cultivation</a:t>
            </a:r>
            <a:r>
              <a:rPr sz="1500" spc="-30">
                <a:latin typeface="微软雅黑"/>
                <a:cs typeface="微软雅黑"/>
              </a:rPr>
              <a:t> </a:t>
            </a:r>
            <a:r>
              <a:rPr sz="1500">
                <a:latin typeface="微软雅黑"/>
                <a:cs typeface="微软雅黑"/>
              </a:rPr>
              <a:t>of</a:t>
            </a:r>
            <a:r>
              <a:rPr sz="1500" spc="-30">
                <a:latin typeface="微软雅黑"/>
                <a:cs typeface="微软雅黑"/>
              </a:rPr>
              <a:t> </a:t>
            </a:r>
            <a:r>
              <a:rPr sz="1500">
                <a:latin typeface="微软雅黑"/>
                <a:cs typeface="微软雅黑"/>
              </a:rPr>
              <a:t>students'</a:t>
            </a:r>
            <a:r>
              <a:rPr sz="1500" spc="-30">
                <a:latin typeface="微软雅黑"/>
                <a:cs typeface="微软雅黑"/>
              </a:rPr>
              <a:t> </a:t>
            </a:r>
            <a:r>
              <a:rPr sz="1500" spc="-10">
                <a:latin typeface="微软雅黑"/>
                <a:cs typeface="微软雅黑"/>
              </a:rPr>
              <a:t>critical </a:t>
            </a:r>
            <a:r>
              <a:rPr sz="1500">
                <a:latin typeface="微软雅黑"/>
                <a:cs typeface="微软雅黑"/>
              </a:rPr>
              <a:t>thinking</a:t>
            </a:r>
            <a:r>
              <a:rPr sz="1500" spc="-40">
                <a:latin typeface="微软雅黑"/>
                <a:cs typeface="微软雅黑"/>
              </a:rPr>
              <a:t> </a:t>
            </a:r>
            <a:r>
              <a:rPr sz="1500">
                <a:latin typeface="微软雅黑"/>
                <a:cs typeface="微软雅黑"/>
              </a:rPr>
              <a:t>and</a:t>
            </a:r>
            <a:r>
              <a:rPr sz="1500" spc="-30">
                <a:latin typeface="微软雅黑"/>
                <a:cs typeface="微软雅黑"/>
              </a:rPr>
              <a:t> </a:t>
            </a:r>
            <a:r>
              <a:rPr sz="1500">
                <a:latin typeface="微软雅黑"/>
                <a:cs typeface="微软雅黑"/>
              </a:rPr>
              <a:t>creativity</a:t>
            </a:r>
            <a:r>
              <a:rPr sz="1500" spc="-30">
                <a:latin typeface="微软雅黑"/>
                <a:cs typeface="微软雅黑"/>
              </a:rPr>
              <a:t> </a:t>
            </a:r>
            <a:r>
              <a:rPr sz="1500">
                <a:latin typeface="微软雅黑"/>
                <a:cs typeface="微软雅黑"/>
              </a:rPr>
              <a:t>in</a:t>
            </a:r>
            <a:r>
              <a:rPr sz="1500" spc="-30">
                <a:latin typeface="微软雅黑"/>
                <a:cs typeface="微软雅黑"/>
              </a:rPr>
              <a:t> </a:t>
            </a:r>
            <a:r>
              <a:rPr sz="1500">
                <a:latin typeface="微软雅黑"/>
                <a:cs typeface="微软雅黑"/>
              </a:rPr>
              <a:t>English</a:t>
            </a:r>
            <a:r>
              <a:rPr sz="1500" spc="-30">
                <a:latin typeface="微软雅黑"/>
                <a:cs typeface="微软雅黑"/>
              </a:rPr>
              <a:t> </a:t>
            </a:r>
            <a:r>
              <a:rPr sz="1500" spc="-10">
                <a:latin typeface="微软雅黑"/>
                <a:cs typeface="微软雅黑"/>
              </a:rPr>
              <a:t>learning</a:t>
            </a:r>
            <a:endParaRPr sz="15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743533" y="2606115"/>
            <a:ext cx="3333750" cy="3550285"/>
          </a:xfrm>
          <a:prstGeom prst="rect">
            <a:avLst/>
          </a:prstGeom>
          <a:solidFill>
            <a:srgbClr val="2C4A1E"/>
          </a:solidFill>
        </p:spPr>
        <p:txBody>
          <a:bodyPr vert="horz" wrap="square" lIns="0" tIns="6985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55"/>
              </a:spcBef>
            </a:pPr>
            <a:endParaRPr sz="1550">
              <a:latin typeface="Times New Roman"/>
              <a:cs typeface="Times New Roman"/>
            </a:endParaRPr>
          </a:p>
          <a:p>
            <a:pPr marL="318770" marR="341630">
              <a:lnSpc>
                <a:spcPct val="120000"/>
              </a:lnSpc>
            </a:pPr>
            <a:r>
              <a:rPr sz="1350">
                <a:solidFill>
                  <a:srgbClr val="FFFFFF"/>
                </a:solidFill>
                <a:latin typeface="微软雅黑"/>
                <a:cs typeface="微软雅黑"/>
              </a:rPr>
              <a:t>The</a:t>
            </a:r>
            <a:r>
              <a:rPr sz="1350" spc="-35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350">
                <a:solidFill>
                  <a:srgbClr val="FFFFFF"/>
                </a:solidFill>
                <a:latin typeface="微软雅黑"/>
                <a:cs typeface="微软雅黑"/>
              </a:rPr>
              <a:t>teaching</a:t>
            </a:r>
            <a:r>
              <a:rPr sz="1350" spc="-25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350">
                <a:solidFill>
                  <a:srgbClr val="FFFFFF"/>
                </a:solidFill>
                <a:latin typeface="微软雅黑"/>
                <a:cs typeface="微软雅黑"/>
              </a:rPr>
              <a:t>content</a:t>
            </a:r>
            <a:r>
              <a:rPr sz="1350" spc="-2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350">
                <a:solidFill>
                  <a:srgbClr val="FFFFFF"/>
                </a:solidFill>
                <a:latin typeface="微软雅黑"/>
                <a:cs typeface="微软雅黑"/>
              </a:rPr>
              <a:t>of</a:t>
            </a:r>
            <a:r>
              <a:rPr sz="1350" spc="-25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350">
                <a:solidFill>
                  <a:srgbClr val="FFFFFF"/>
                </a:solidFill>
                <a:latin typeface="微软雅黑"/>
                <a:cs typeface="微软雅黑"/>
              </a:rPr>
              <a:t>the</a:t>
            </a:r>
            <a:r>
              <a:rPr sz="1350" spc="-2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350" spc="-25">
                <a:solidFill>
                  <a:srgbClr val="FFFFFF"/>
                </a:solidFill>
                <a:latin typeface="微软雅黑"/>
                <a:cs typeface="微软雅黑"/>
              </a:rPr>
              <a:t>new </a:t>
            </a:r>
            <a:r>
              <a:rPr sz="1350">
                <a:solidFill>
                  <a:srgbClr val="FFFFFF"/>
                </a:solidFill>
                <a:latin typeface="微软雅黑"/>
                <a:cs typeface="微软雅黑"/>
              </a:rPr>
              <a:t>curriculum</a:t>
            </a:r>
            <a:r>
              <a:rPr sz="1350" spc="-55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350">
                <a:solidFill>
                  <a:srgbClr val="FFFFFF"/>
                </a:solidFill>
                <a:latin typeface="微软雅黑"/>
                <a:cs typeface="微软雅黑"/>
              </a:rPr>
              <a:t>standard</a:t>
            </a:r>
            <a:r>
              <a:rPr sz="1350" spc="-45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350">
                <a:solidFill>
                  <a:srgbClr val="FFFFFF"/>
                </a:solidFill>
                <a:latin typeface="微软雅黑"/>
                <a:cs typeface="微软雅黑"/>
              </a:rPr>
              <a:t>includes</a:t>
            </a:r>
            <a:r>
              <a:rPr sz="1350" spc="-4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350" spc="-25">
                <a:solidFill>
                  <a:srgbClr val="FFFFFF"/>
                </a:solidFill>
                <a:latin typeface="微软雅黑"/>
                <a:cs typeface="微软雅黑"/>
              </a:rPr>
              <a:t>all </a:t>
            </a:r>
            <a:r>
              <a:rPr sz="1350">
                <a:solidFill>
                  <a:srgbClr val="FFFFFF"/>
                </a:solidFill>
                <a:latin typeface="微软雅黑"/>
                <a:cs typeface="微软雅黑"/>
              </a:rPr>
              <a:t>aspects</a:t>
            </a:r>
            <a:r>
              <a:rPr sz="1350" spc="-4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350">
                <a:solidFill>
                  <a:srgbClr val="FFFFFF"/>
                </a:solidFill>
                <a:latin typeface="微软雅黑"/>
                <a:cs typeface="微软雅黑"/>
              </a:rPr>
              <a:t>of</a:t>
            </a:r>
            <a:r>
              <a:rPr sz="1350" spc="-25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350">
                <a:solidFill>
                  <a:srgbClr val="FFFFFF"/>
                </a:solidFill>
                <a:latin typeface="微软雅黑"/>
                <a:cs typeface="微软雅黑"/>
              </a:rPr>
              <a:t>English</a:t>
            </a:r>
            <a:r>
              <a:rPr sz="1350" spc="-25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350" spc="-10">
                <a:solidFill>
                  <a:srgbClr val="FFFFFF"/>
                </a:solidFill>
                <a:latin typeface="微软雅黑"/>
                <a:cs typeface="微软雅黑"/>
              </a:rPr>
              <a:t>language </a:t>
            </a:r>
            <a:r>
              <a:rPr sz="1350">
                <a:solidFill>
                  <a:srgbClr val="FFFFFF"/>
                </a:solidFill>
                <a:latin typeface="微软雅黑"/>
                <a:cs typeface="微软雅黑"/>
              </a:rPr>
              <a:t>knowledge</a:t>
            </a:r>
            <a:r>
              <a:rPr sz="1350" spc="-35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350">
                <a:solidFill>
                  <a:srgbClr val="FFFFFF"/>
                </a:solidFill>
                <a:latin typeface="微软雅黑"/>
                <a:cs typeface="微软雅黑"/>
              </a:rPr>
              <a:t>and</a:t>
            </a:r>
            <a:r>
              <a:rPr sz="1350" spc="-3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350">
                <a:solidFill>
                  <a:srgbClr val="FFFFFF"/>
                </a:solidFill>
                <a:latin typeface="微软雅黑"/>
                <a:cs typeface="微软雅黑"/>
              </a:rPr>
              <a:t>skills,</a:t>
            </a:r>
            <a:r>
              <a:rPr sz="1350" spc="-3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350" spc="-10">
                <a:solidFill>
                  <a:srgbClr val="FFFFFF"/>
                </a:solidFill>
                <a:latin typeface="微软雅黑"/>
                <a:cs typeface="微软雅黑"/>
              </a:rPr>
              <a:t>including </a:t>
            </a:r>
            <a:r>
              <a:rPr sz="1350">
                <a:solidFill>
                  <a:srgbClr val="FFFFFF"/>
                </a:solidFill>
                <a:latin typeface="微软雅黑"/>
                <a:cs typeface="微软雅黑"/>
              </a:rPr>
              <a:t>vocabulary,</a:t>
            </a:r>
            <a:r>
              <a:rPr sz="1350" spc="-5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350">
                <a:solidFill>
                  <a:srgbClr val="FFFFFF"/>
                </a:solidFill>
                <a:latin typeface="微软雅黑"/>
                <a:cs typeface="微软雅黑"/>
              </a:rPr>
              <a:t>grammar,</a:t>
            </a:r>
            <a:r>
              <a:rPr sz="1350" spc="-45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350" spc="-10">
                <a:solidFill>
                  <a:srgbClr val="FFFFFF"/>
                </a:solidFill>
                <a:latin typeface="微软雅黑"/>
                <a:cs typeface="微软雅黑"/>
              </a:rPr>
              <a:t>reading, </a:t>
            </a:r>
            <a:r>
              <a:rPr sz="1350">
                <a:solidFill>
                  <a:srgbClr val="FFFFFF"/>
                </a:solidFill>
                <a:latin typeface="微软雅黑"/>
                <a:cs typeface="微软雅黑"/>
              </a:rPr>
              <a:t>writing,</a:t>
            </a:r>
            <a:r>
              <a:rPr sz="1350" spc="-45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350">
                <a:solidFill>
                  <a:srgbClr val="FFFFFF"/>
                </a:solidFill>
                <a:latin typeface="微软雅黑"/>
                <a:cs typeface="微软雅黑"/>
              </a:rPr>
              <a:t>listening,</a:t>
            </a:r>
            <a:r>
              <a:rPr sz="1350" spc="-45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350" spc="-10">
                <a:solidFill>
                  <a:srgbClr val="FFFFFF"/>
                </a:solidFill>
                <a:latin typeface="微软雅黑"/>
                <a:cs typeface="微软雅黑"/>
              </a:rPr>
              <a:t>speaking, </a:t>
            </a:r>
            <a:r>
              <a:rPr sz="1350">
                <a:solidFill>
                  <a:srgbClr val="FFFFFF"/>
                </a:solidFill>
                <a:latin typeface="微软雅黑"/>
                <a:cs typeface="微软雅黑"/>
              </a:rPr>
              <a:t>translation,</a:t>
            </a:r>
            <a:r>
              <a:rPr sz="1350" spc="-4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350">
                <a:solidFill>
                  <a:srgbClr val="FFFFFF"/>
                </a:solidFill>
                <a:latin typeface="微软雅黑"/>
                <a:cs typeface="微软雅黑"/>
              </a:rPr>
              <a:t>and</a:t>
            </a:r>
            <a:r>
              <a:rPr sz="1350" spc="-35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350" spc="-10">
                <a:solidFill>
                  <a:srgbClr val="FFFFFF"/>
                </a:solidFill>
                <a:latin typeface="微软雅黑"/>
                <a:cs typeface="微软雅黑"/>
              </a:rPr>
              <a:t>cultural </a:t>
            </a:r>
            <a:r>
              <a:rPr sz="1350">
                <a:solidFill>
                  <a:srgbClr val="FFFFFF"/>
                </a:solidFill>
                <a:latin typeface="微软雅黑"/>
                <a:cs typeface="微软雅黑"/>
              </a:rPr>
              <a:t>background</a:t>
            </a:r>
            <a:r>
              <a:rPr sz="1350" spc="-5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350" spc="-10">
                <a:solidFill>
                  <a:srgbClr val="FFFFFF"/>
                </a:solidFill>
                <a:latin typeface="微软雅黑"/>
                <a:cs typeface="微软雅黑"/>
              </a:rPr>
              <a:t>knowledge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4429170" y="2606115"/>
            <a:ext cx="3333750" cy="3550285"/>
          </a:xfrm>
          <a:prstGeom prst="rect">
            <a:avLst/>
          </a:prstGeom>
          <a:solidFill>
            <a:srgbClr val="62D14F"/>
          </a:solidFill>
        </p:spPr>
        <p:txBody>
          <a:bodyPr vert="horz" wrap="square" lIns="0" tIns="6985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55"/>
              </a:spcBef>
            </a:pPr>
            <a:endParaRPr sz="1550">
              <a:latin typeface="Times New Roman"/>
              <a:cs typeface="Times New Roman"/>
            </a:endParaRPr>
          </a:p>
          <a:p>
            <a:pPr marL="318770" marR="433070">
              <a:lnSpc>
                <a:spcPct val="120000"/>
              </a:lnSpc>
            </a:pPr>
            <a:r>
              <a:rPr sz="1350">
                <a:solidFill>
                  <a:srgbClr val="FFFFFF"/>
                </a:solidFill>
                <a:latin typeface="微软雅黑"/>
                <a:cs typeface="微软雅黑"/>
              </a:rPr>
              <a:t>The</a:t>
            </a:r>
            <a:r>
              <a:rPr sz="1350" spc="-35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350">
                <a:solidFill>
                  <a:srgbClr val="FFFFFF"/>
                </a:solidFill>
                <a:latin typeface="微软雅黑"/>
                <a:cs typeface="微软雅黑"/>
              </a:rPr>
              <a:t>teaching</a:t>
            </a:r>
            <a:r>
              <a:rPr sz="1350" spc="-25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350">
                <a:solidFill>
                  <a:srgbClr val="FFFFFF"/>
                </a:solidFill>
                <a:latin typeface="微软雅黑"/>
                <a:cs typeface="微软雅黑"/>
              </a:rPr>
              <a:t>content</a:t>
            </a:r>
            <a:r>
              <a:rPr sz="1350" spc="-25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350">
                <a:solidFill>
                  <a:srgbClr val="FFFFFF"/>
                </a:solidFill>
                <a:latin typeface="微软雅黑"/>
                <a:cs typeface="微软雅黑"/>
              </a:rPr>
              <a:t>is</a:t>
            </a:r>
            <a:r>
              <a:rPr sz="1350" spc="-25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350" spc="-10">
                <a:solidFill>
                  <a:srgbClr val="FFFFFF"/>
                </a:solidFill>
                <a:latin typeface="微软雅黑"/>
                <a:cs typeface="微软雅黑"/>
              </a:rPr>
              <a:t>divided </a:t>
            </a:r>
            <a:r>
              <a:rPr sz="1350">
                <a:solidFill>
                  <a:srgbClr val="FFFFFF"/>
                </a:solidFill>
                <a:latin typeface="微软雅黑"/>
                <a:cs typeface="微软雅黑"/>
              </a:rPr>
              <a:t>into</a:t>
            </a:r>
            <a:r>
              <a:rPr sz="1350" spc="-4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350">
                <a:solidFill>
                  <a:srgbClr val="FFFFFF"/>
                </a:solidFill>
                <a:latin typeface="微软雅黑"/>
                <a:cs typeface="微软雅黑"/>
              </a:rPr>
              <a:t>different</a:t>
            </a:r>
            <a:r>
              <a:rPr sz="1350" spc="-25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350">
                <a:solidFill>
                  <a:srgbClr val="FFFFFF"/>
                </a:solidFill>
                <a:latin typeface="微软雅黑"/>
                <a:cs typeface="微软雅黑"/>
              </a:rPr>
              <a:t>levels</a:t>
            </a:r>
            <a:r>
              <a:rPr sz="1350" spc="-3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350">
                <a:solidFill>
                  <a:srgbClr val="FFFFFF"/>
                </a:solidFill>
                <a:latin typeface="微软雅黑"/>
                <a:cs typeface="微软雅黑"/>
              </a:rPr>
              <a:t>and</a:t>
            </a:r>
            <a:r>
              <a:rPr sz="1350" spc="-25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350" spc="-10">
                <a:solidFill>
                  <a:srgbClr val="FFFFFF"/>
                </a:solidFill>
                <a:latin typeface="微软雅黑"/>
                <a:cs typeface="微软雅黑"/>
              </a:rPr>
              <a:t>stages </a:t>
            </a:r>
            <a:r>
              <a:rPr sz="1350">
                <a:solidFill>
                  <a:srgbClr val="FFFFFF"/>
                </a:solidFill>
                <a:latin typeface="微软雅黑"/>
                <a:cs typeface="微软雅黑"/>
              </a:rPr>
              <a:t>according</a:t>
            </a:r>
            <a:r>
              <a:rPr sz="1350" spc="-3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350">
                <a:solidFill>
                  <a:srgbClr val="FFFFFF"/>
                </a:solidFill>
                <a:latin typeface="微软雅黑"/>
                <a:cs typeface="微软雅黑"/>
              </a:rPr>
              <a:t>to</a:t>
            </a:r>
            <a:r>
              <a:rPr sz="1350" spc="-3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350">
                <a:solidFill>
                  <a:srgbClr val="FFFFFF"/>
                </a:solidFill>
                <a:latin typeface="微软雅黑"/>
                <a:cs typeface="微软雅黑"/>
              </a:rPr>
              <a:t>students'</a:t>
            </a:r>
            <a:r>
              <a:rPr sz="1350" spc="-3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350">
                <a:solidFill>
                  <a:srgbClr val="FFFFFF"/>
                </a:solidFill>
                <a:latin typeface="微软雅黑"/>
                <a:cs typeface="微软雅黑"/>
              </a:rPr>
              <a:t>age</a:t>
            </a:r>
            <a:r>
              <a:rPr sz="1350" spc="-25">
                <a:solidFill>
                  <a:srgbClr val="FFFFFF"/>
                </a:solidFill>
                <a:latin typeface="微软雅黑"/>
                <a:cs typeface="微软雅黑"/>
              </a:rPr>
              <a:t> and </a:t>
            </a:r>
            <a:r>
              <a:rPr sz="1350">
                <a:solidFill>
                  <a:srgbClr val="FFFFFF"/>
                </a:solidFill>
                <a:latin typeface="微软雅黑"/>
                <a:cs typeface="微软雅黑"/>
              </a:rPr>
              <a:t>cognitive</a:t>
            </a:r>
            <a:r>
              <a:rPr sz="1350" spc="-4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350">
                <a:solidFill>
                  <a:srgbClr val="FFFFFF"/>
                </a:solidFill>
                <a:latin typeface="微软雅黑"/>
                <a:cs typeface="微软雅黑"/>
              </a:rPr>
              <a:t>level,</a:t>
            </a:r>
            <a:r>
              <a:rPr sz="1350" spc="-35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350" spc="-10">
                <a:solidFill>
                  <a:srgbClr val="FFFFFF"/>
                </a:solidFill>
                <a:latin typeface="微软雅黑"/>
                <a:cs typeface="微软雅黑"/>
              </a:rPr>
              <a:t>gradually </a:t>
            </a:r>
            <a:r>
              <a:rPr sz="1350">
                <a:solidFill>
                  <a:srgbClr val="FFFFFF"/>
                </a:solidFill>
                <a:latin typeface="微软雅黑"/>
                <a:cs typeface="微软雅黑"/>
              </a:rPr>
              <a:t>increasing</a:t>
            </a:r>
            <a:r>
              <a:rPr sz="1350" spc="-4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350">
                <a:solidFill>
                  <a:srgbClr val="FFFFFF"/>
                </a:solidFill>
                <a:latin typeface="微软雅黑"/>
                <a:cs typeface="微软雅黑"/>
              </a:rPr>
              <a:t>the</a:t>
            </a:r>
            <a:r>
              <a:rPr sz="1350" spc="-4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350">
                <a:solidFill>
                  <a:srgbClr val="FFFFFF"/>
                </a:solidFill>
                <a:latin typeface="微软雅黑"/>
                <a:cs typeface="微软雅黑"/>
              </a:rPr>
              <a:t>complexity</a:t>
            </a:r>
            <a:r>
              <a:rPr sz="1350" spc="-35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350" spc="-25">
                <a:solidFill>
                  <a:srgbClr val="FFFFFF"/>
                </a:solidFill>
                <a:latin typeface="微软雅黑"/>
                <a:cs typeface="微软雅黑"/>
              </a:rPr>
              <a:t>and </a:t>
            </a:r>
            <a:r>
              <a:rPr sz="1350">
                <a:solidFill>
                  <a:srgbClr val="FFFFFF"/>
                </a:solidFill>
                <a:latin typeface="微软雅黑"/>
                <a:cs typeface="微软雅黑"/>
              </a:rPr>
              <a:t>depth</a:t>
            </a:r>
            <a:r>
              <a:rPr sz="1350" spc="-2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350">
                <a:solidFill>
                  <a:srgbClr val="FFFFFF"/>
                </a:solidFill>
                <a:latin typeface="微软雅黑"/>
                <a:cs typeface="微软雅黑"/>
              </a:rPr>
              <a:t>of</a:t>
            </a:r>
            <a:r>
              <a:rPr sz="1350" spc="-15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350">
                <a:solidFill>
                  <a:srgbClr val="FFFFFF"/>
                </a:solidFill>
                <a:latin typeface="微软雅黑"/>
                <a:cs typeface="微软雅黑"/>
              </a:rPr>
              <a:t>the</a:t>
            </a:r>
            <a:r>
              <a:rPr sz="1350" spc="-15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350" spc="-10">
                <a:solidFill>
                  <a:srgbClr val="FFFFFF"/>
                </a:solidFill>
                <a:latin typeface="微软雅黑"/>
                <a:cs typeface="微软雅黑"/>
              </a:rPr>
              <a:t>content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8118788" y="2606115"/>
            <a:ext cx="3333750" cy="3550285"/>
          </a:xfrm>
          <a:prstGeom prst="rect">
            <a:avLst/>
          </a:prstGeom>
          <a:solidFill>
            <a:srgbClr val="2C4A1E"/>
          </a:solidFill>
        </p:spPr>
        <p:txBody>
          <a:bodyPr vert="horz" wrap="square" lIns="0" tIns="6985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55"/>
              </a:spcBef>
            </a:pPr>
            <a:endParaRPr sz="1550">
              <a:latin typeface="Times New Roman"/>
              <a:cs typeface="Times New Roman"/>
            </a:endParaRPr>
          </a:p>
          <a:p>
            <a:pPr marL="318770" marR="276860">
              <a:lnSpc>
                <a:spcPct val="120000"/>
              </a:lnSpc>
            </a:pPr>
            <a:r>
              <a:rPr sz="1350">
                <a:solidFill>
                  <a:srgbClr val="FFFFFF"/>
                </a:solidFill>
                <a:latin typeface="微软雅黑"/>
                <a:cs typeface="微软雅黑"/>
              </a:rPr>
              <a:t>The</a:t>
            </a:r>
            <a:r>
              <a:rPr sz="1350" spc="-3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350">
                <a:solidFill>
                  <a:srgbClr val="FFFFFF"/>
                </a:solidFill>
                <a:latin typeface="微软雅黑"/>
                <a:cs typeface="微软雅黑"/>
              </a:rPr>
              <a:t>teaching</a:t>
            </a:r>
            <a:r>
              <a:rPr sz="1350" spc="-3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350">
                <a:solidFill>
                  <a:srgbClr val="FFFFFF"/>
                </a:solidFill>
                <a:latin typeface="微软雅黑"/>
                <a:cs typeface="微软雅黑"/>
              </a:rPr>
              <a:t>content</a:t>
            </a:r>
            <a:r>
              <a:rPr sz="1350" spc="-3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350" spc="-20">
                <a:solidFill>
                  <a:srgbClr val="FFFFFF"/>
                </a:solidFill>
                <a:latin typeface="微软雅黑"/>
                <a:cs typeface="微软雅黑"/>
              </a:rPr>
              <a:t>also </a:t>
            </a:r>
            <a:r>
              <a:rPr sz="1350">
                <a:solidFill>
                  <a:srgbClr val="FFFFFF"/>
                </a:solidFill>
                <a:latin typeface="微软雅黑"/>
                <a:cs typeface="微软雅黑"/>
              </a:rPr>
              <a:t>includes</a:t>
            </a:r>
            <a:r>
              <a:rPr sz="1350" spc="-35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350">
                <a:solidFill>
                  <a:srgbClr val="FFFFFF"/>
                </a:solidFill>
                <a:latin typeface="微软雅黑"/>
                <a:cs typeface="微软雅黑"/>
              </a:rPr>
              <a:t>some</a:t>
            </a:r>
            <a:r>
              <a:rPr sz="1350" spc="-3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350">
                <a:solidFill>
                  <a:srgbClr val="FFFFFF"/>
                </a:solidFill>
                <a:latin typeface="微软雅黑"/>
                <a:cs typeface="微软雅黑"/>
              </a:rPr>
              <a:t>optional</a:t>
            </a:r>
            <a:r>
              <a:rPr sz="1350" spc="-3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350" spc="-10">
                <a:solidFill>
                  <a:srgbClr val="FFFFFF"/>
                </a:solidFill>
                <a:latin typeface="微软雅黑"/>
                <a:cs typeface="微软雅黑"/>
              </a:rPr>
              <a:t>modules </a:t>
            </a:r>
            <a:r>
              <a:rPr sz="1350">
                <a:solidFill>
                  <a:srgbClr val="FFFFFF"/>
                </a:solidFill>
                <a:latin typeface="微软雅黑"/>
                <a:cs typeface="微软雅黑"/>
              </a:rPr>
              <a:t>to</a:t>
            </a:r>
            <a:r>
              <a:rPr sz="1350" spc="-3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350">
                <a:solidFill>
                  <a:srgbClr val="FFFFFF"/>
                </a:solidFill>
                <a:latin typeface="微软雅黑"/>
                <a:cs typeface="微软雅黑"/>
              </a:rPr>
              <a:t>allow</a:t>
            </a:r>
            <a:r>
              <a:rPr sz="1350" spc="-25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350">
                <a:solidFill>
                  <a:srgbClr val="FFFFFF"/>
                </a:solidFill>
                <a:latin typeface="微软雅黑"/>
                <a:cs typeface="微软雅黑"/>
              </a:rPr>
              <a:t>teachers</a:t>
            </a:r>
            <a:r>
              <a:rPr sz="1350" spc="-25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350">
                <a:solidFill>
                  <a:srgbClr val="FFFFFF"/>
                </a:solidFill>
                <a:latin typeface="微软雅黑"/>
                <a:cs typeface="微软雅黑"/>
              </a:rPr>
              <a:t>and</a:t>
            </a:r>
            <a:r>
              <a:rPr sz="1350" spc="-25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350">
                <a:solidFill>
                  <a:srgbClr val="FFFFFF"/>
                </a:solidFill>
                <a:latin typeface="微软雅黑"/>
                <a:cs typeface="微软雅黑"/>
              </a:rPr>
              <a:t>students</a:t>
            </a:r>
            <a:r>
              <a:rPr sz="1350" spc="-25">
                <a:solidFill>
                  <a:srgbClr val="FFFFFF"/>
                </a:solidFill>
                <a:latin typeface="微软雅黑"/>
                <a:cs typeface="微软雅黑"/>
              </a:rPr>
              <a:t> to </a:t>
            </a:r>
            <a:r>
              <a:rPr sz="1350">
                <a:solidFill>
                  <a:srgbClr val="FFFFFF"/>
                </a:solidFill>
                <a:latin typeface="微软雅黑"/>
                <a:cs typeface="微软雅黑"/>
              </a:rPr>
              <a:t>choose</a:t>
            </a:r>
            <a:r>
              <a:rPr sz="1350" spc="-3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350">
                <a:solidFill>
                  <a:srgbClr val="FFFFFF"/>
                </a:solidFill>
                <a:latin typeface="微软雅黑"/>
                <a:cs typeface="微软雅黑"/>
              </a:rPr>
              <a:t>according</a:t>
            </a:r>
            <a:r>
              <a:rPr sz="1350" spc="-25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350">
                <a:solidFill>
                  <a:srgbClr val="FFFFFF"/>
                </a:solidFill>
                <a:latin typeface="微软雅黑"/>
                <a:cs typeface="微软雅黑"/>
              </a:rPr>
              <a:t>to</a:t>
            </a:r>
            <a:r>
              <a:rPr sz="1350" spc="-3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350">
                <a:solidFill>
                  <a:srgbClr val="FFFFFF"/>
                </a:solidFill>
                <a:latin typeface="微软雅黑"/>
                <a:cs typeface="微软雅黑"/>
              </a:rPr>
              <a:t>their</a:t>
            </a:r>
            <a:r>
              <a:rPr sz="1350" spc="-25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350" spc="-10">
                <a:solidFill>
                  <a:srgbClr val="FFFFFF"/>
                </a:solidFill>
                <a:latin typeface="微软雅黑"/>
                <a:cs typeface="微软雅黑"/>
              </a:rPr>
              <a:t>needs </a:t>
            </a:r>
            <a:r>
              <a:rPr sz="1350">
                <a:solidFill>
                  <a:srgbClr val="FFFFFF"/>
                </a:solidFill>
                <a:latin typeface="微软雅黑"/>
                <a:cs typeface="微软雅黑"/>
              </a:rPr>
              <a:t>and</a:t>
            </a:r>
            <a:r>
              <a:rPr sz="1350" spc="-15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350" spc="-10">
                <a:solidFill>
                  <a:srgbClr val="FFFFFF"/>
                </a:solidFill>
                <a:latin typeface="微软雅黑"/>
                <a:cs typeface="微软雅黑"/>
              </a:rPr>
              <a:t>interests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743533" y="1338100"/>
            <a:ext cx="3333750" cy="1268095"/>
          </a:xfrm>
          <a:prstGeom prst="rect">
            <a:avLst/>
          </a:prstGeom>
          <a:solidFill>
            <a:srgbClr val="62D14F"/>
          </a:solidFill>
        </p:spPr>
        <p:txBody>
          <a:bodyPr vert="horz" wrap="square" lIns="0" tIns="224154" rIns="0" bIns="0" rtlCol="0">
            <a:spAutoFit/>
          </a:bodyPr>
          <a:lstStyle/>
          <a:p>
            <a:pPr marR="58419" algn="ctr">
              <a:lnSpc>
                <a:spcPct val="100000"/>
              </a:lnSpc>
              <a:spcBef>
                <a:spcPts val="1764"/>
              </a:spcBef>
            </a:pPr>
            <a:r>
              <a:rPr sz="5750" b="1" spc="-25">
                <a:solidFill>
                  <a:srgbClr val="FFFFFF"/>
                </a:solidFill>
                <a:latin typeface="微软雅黑"/>
                <a:cs typeface="微软雅黑"/>
              </a:rPr>
              <a:t>01</a:t>
            </a:r>
            <a:endParaRPr sz="5750">
              <a:latin typeface="微软雅黑"/>
              <a:cs typeface="微软雅黑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4429170" y="1338100"/>
            <a:ext cx="3333750" cy="1268095"/>
          </a:xfrm>
          <a:prstGeom prst="rect">
            <a:avLst/>
          </a:prstGeom>
          <a:solidFill>
            <a:srgbClr val="2C4A1E"/>
          </a:solidFill>
        </p:spPr>
        <p:txBody>
          <a:bodyPr vert="horz" wrap="square" lIns="0" tIns="224154" rIns="0" bIns="0" rtlCol="0">
            <a:spAutoFit/>
          </a:bodyPr>
          <a:lstStyle/>
          <a:p>
            <a:pPr marL="65405" algn="ctr">
              <a:lnSpc>
                <a:spcPct val="100000"/>
              </a:lnSpc>
              <a:spcBef>
                <a:spcPts val="1764"/>
              </a:spcBef>
            </a:pPr>
            <a:r>
              <a:rPr sz="5750" b="1" spc="-25">
                <a:solidFill>
                  <a:srgbClr val="FFFFFF"/>
                </a:solidFill>
                <a:latin typeface="微软雅黑"/>
                <a:cs typeface="微软雅黑"/>
              </a:rPr>
              <a:t>02</a:t>
            </a:r>
            <a:endParaRPr sz="5750">
              <a:latin typeface="微软雅黑"/>
              <a:cs typeface="微软雅黑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8118788" y="1338100"/>
            <a:ext cx="3333750" cy="1268095"/>
          </a:xfrm>
          <a:prstGeom prst="rect">
            <a:avLst/>
          </a:prstGeom>
          <a:solidFill>
            <a:srgbClr val="62D14F"/>
          </a:solidFill>
        </p:spPr>
        <p:txBody>
          <a:bodyPr vert="horz" wrap="square" lIns="0" tIns="224154" rIns="0" bIns="0" rtlCol="0">
            <a:spAutoFit/>
          </a:bodyPr>
          <a:lstStyle/>
          <a:p>
            <a:pPr marR="58419" algn="ctr">
              <a:lnSpc>
                <a:spcPct val="100000"/>
              </a:lnSpc>
              <a:spcBef>
                <a:spcPts val="1764"/>
              </a:spcBef>
            </a:pPr>
            <a:r>
              <a:rPr sz="5750" b="1" spc="-25">
                <a:solidFill>
                  <a:srgbClr val="FFFFFF"/>
                </a:solidFill>
                <a:latin typeface="微软雅黑"/>
                <a:cs typeface="微软雅黑"/>
              </a:rPr>
              <a:t>03</a:t>
            </a:r>
            <a:endParaRPr sz="5750">
              <a:latin typeface="微软雅黑"/>
              <a:cs typeface="微软雅黑"/>
            </a:endParaRPr>
          </a:p>
        </p:txBody>
      </p:sp>
      <p:grpSp>
        <p:nvGrpSpPr>
          <p:cNvPr id="8" name="object 8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9" name="object 9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29" name="object 29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/>
              <a:t>The</a:t>
            </a:r>
            <a:r>
              <a:rPr spc="-40"/>
              <a:t> </a:t>
            </a:r>
            <a:r>
              <a:rPr/>
              <a:t>Teaching</a:t>
            </a:r>
            <a:r>
              <a:rPr spc="-25"/>
              <a:t> </a:t>
            </a:r>
            <a:r>
              <a:rPr/>
              <a:t>Content</a:t>
            </a:r>
            <a:r>
              <a:rPr spc="-30"/>
              <a:t> </a:t>
            </a:r>
            <a:r>
              <a:rPr/>
              <a:t>of</a:t>
            </a:r>
            <a:r>
              <a:rPr spc="-30"/>
              <a:t> </a:t>
            </a:r>
            <a:r>
              <a:rPr/>
              <a:t>New</a:t>
            </a:r>
            <a:r>
              <a:rPr spc="-25"/>
              <a:t> </a:t>
            </a:r>
            <a:r>
              <a:rPr/>
              <a:t>Curriculum</a:t>
            </a:r>
            <a:r>
              <a:rPr spc="-30"/>
              <a:t> </a:t>
            </a:r>
            <a:r>
              <a:rPr spc="-10"/>
              <a:t>Standard</a:t>
            </a:r>
          </a:p>
        </p:txBody>
      </p:sp>
      <p:sp>
        <p:nvSpPr>
          <p:cNvPr id="30" name="object 30"/>
          <p:cNvSpPr txBox="1"/>
          <p:nvPr/>
        </p:nvSpPr>
        <p:spPr>
          <a:xfrm>
            <a:off x="1205967" y="960815"/>
            <a:ext cx="1401445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000" b="1" spc="-10">
                <a:solidFill>
                  <a:srgbClr val="2C4A1E"/>
                </a:solidFill>
                <a:latin typeface="微软雅黑"/>
                <a:cs typeface="微软雅黑"/>
              </a:rPr>
              <a:t>English</a:t>
            </a:r>
            <a:endParaRPr sz="30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954553" y="1655707"/>
            <a:ext cx="1964055" cy="5283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1434465"/>
              </a:tabLst>
            </a:pPr>
            <a:r>
              <a:rPr sz="3300" spc="-20"/>
              <a:t>PART</a:t>
            </a:r>
            <a:r>
              <a:rPr sz="3300"/>
              <a:t>	</a:t>
            </a:r>
            <a:r>
              <a:rPr sz="3300" spc="-25"/>
              <a:t>02</a:t>
            </a:r>
            <a:endParaRPr sz="3300"/>
          </a:p>
        </p:txBody>
      </p:sp>
      <p:sp>
        <p:nvSpPr>
          <p:cNvPr id="4" name="object 4"/>
          <p:cNvSpPr txBox="1"/>
          <p:nvPr/>
        </p:nvSpPr>
        <p:spPr>
          <a:xfrm>
            <a:off x="602903" y="2334792"/>
            <a:ext cx="6687820" cy="36861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94335" marR="5080">
              <a:lnSpc>
                <a:spcPct val="120000"/>
              </a:lnSpc>
              <a:spcBef>
                <a:spcPts val="100"/>
              </a:spcBef>
            </a:pPr>
            <a:r>
              <a:rPr sz="4500" b="1">
                <a:solidFill>
                  <a:srgbClr val="2C4A1E"/>
                </a:solidFill>
                <a:latin typeface="微软雅黑"/>
                <a:cs typeface="微软雅黑"/>
              </a:rPr>
              <a:t>The</a:t>
            </a:r>
            <a:r>
              <a:rPr sz="4500" b="1" spc="-15">
                <a:solidFill>
                  <a:srgbClr val="2C4A1E"/>
                </a:solidFill>
                <a:latin typeface="微软雅黑"/>
                <a:cs typeface="微软雅黑"/>
              </a:rPr>
              <a:t> </a:t>
            </a:r>
            <a:r>
              <a:rPr sz="4500" b="1" spc="-10">
                <a:solidFill>
                  <a:srgbClr val="2C4A1E"/>
                </a:solidFill>
                <a:latin typeface="微软雅黑"/>
                <a:cs typeface="微软雅黑"/>
              </a:rPr>
              <a:t>Teaching </a:t>
            </a:r>
            <a:r>
              <a:rPr sz="4500" b="1">
                <a:solidFill>
                  <a:srgbClr val="2C4A1E"/>
                </a:solidFill>
                <a:latin typeface="微软雅黑"/>
                <a:cs typeface="微软雅黑"/>
              </a:rPr>
              <a:t>Methods</a:t>
            </a:r>
            <a:r>
              <a:rPr sz="4500" b="1" spc="-45">
                <a:solidFill>
                  <a:srgbClr val="2C4A1E"/>
                </a:solidFill>
                <a:latin typeface="微软雅黑"/>
                <a:cs typeface="微软雅黑"/>
              </a:rPr>
              <a:t> </a:t>
            </a:r>
            <a:r>
              <a:rPr sz="4500" b="1">
                <a:solidFill>
                  <a:srgbClr val="2C4A1E"/>
                </a:solidFill>
                <a:latin typeface="微软雅黑"/>
                <a:cs typeface="微软雅黑"/>
              </a:rPr>
              <a:t>of</a:t>
            </a:r>
            <a:r>
              <a:rPr sz="4500" b="1" spc="-25">
                <a:solidFill>
                  <a:srgbClr val="2C4A1E"/>
                </a:solidFill>
                <a:latin typeface="微软雅黑"/>
                <a:cs typeface="微软雅黑"/>
              </a:rPr>
              <a:t> </a:t>
            </a:r>
            <a:r>
              <a:rPr sz="4500" b="1">
                <a:solidFill>
                  <a:srgbClr val="2C4A1E"/>
                </a:solidFill>
                <a:latin typeface="微软雅黑"/>
                <a:cs typeface="微软雅黑"/>
              </a:rPr>
              <a:t>English</a:t>
            </a:r>
            <a:r>
              <a:rPr sz="4500" b="1" spc="-30">
                <a:solidFill>
                  <a:srgbClr val="2C4A1E"/>
                </a:solidFill>
                <a:latin typeface="微软雅黑"/>
                <a:cs typeface="微软雅黑"/>
              </a:rPr>
              <a:t> </a:t>
            </a:r>
            <a:r>
              <a:rPr sz="4500" b="1" spc="-25">
                <a:solidFill>
                  <a:srgbClr val="2C4A1E"/>
                </a:solidFill>
                <a:latin typeface="微软雅黑"/>
                <a:cs typeface="微软雅黑"/>
              </a:rPr>
              <a:t>in </a:t>
            </a:r>
            <a:r>
              <a:rPr sz="4500" b="1">
                <a:solidFill>
                  <a:srgbClr val="2C4A1E"/>
                </a:solidFill>
                <a:latin typeface="微软雅黑"/>
                <a:cs typeface="微软雅黑"/>
              </a:rPr>
              <a:t>the</a:t>
            </a:r>
            <a:r>
              <a:rPr sz="4500" b="1" spc="-25">
                <a:solidFill>
                  <a:srgbClr val="2C4A1E"/>
                </a:solidFill>
                <a:latin typeface="微软雅黑"/>
                <a:cs typeface="微软雅黑"/>
              </a:rPr>
              <a:t> </a:t>
            </a:r>
            <a:r>
              <a:rPr sz="4500" b="1">
                <a:solidFill>
                  <a:srgbClr val="2C4A1E"/>
                </a:solidFill>
                <a:latin typeface="微软雅黑"/>
                <a:cs typeface="微软雅黑"/>
              </a:rPr>
              <a:t>New</a:t>
            </a:r>
            <a:r>
              <a:rPr sz="4500" b="1" spc="-20">
                <a:solidFill>
                  <a:srgbClr val="2C4A1E"/>
                </a:solidFill>
                <a:latin typeface="微软雅黑"/>
                <a:cs typeface="微软雅黑"/>
              </a:rPr>
              <a:t> </a:t>
            </a:r>
            <a:r>
              <a:rPr sz="4500" b="1" spc="-10">
                <a:solidFill>
                  <a:srgbClr val="2C4A1E"/>
                </a:solidFill>
                <a:latin typeface="微软雅黑"/>
                <a:cs typeface="微软雅黑"/>
              </a:rPr>
              <a:t>Curriculum Standards</a:t>
            </a:r>
            <a:endParaRPr sz="45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1460"/>
              </a:spcBef>
            </a:pPr>
            <a:r>
              <a:rPr sz="1200" spc="-10">
                <a:solidFill>
                  <a:srgbClr val="FFFFFF"/>
                </a:solidFill>
                <a:latin typeface="微软雅黑"/>
                <a:cs typeface="微软雅黑"/>
              </a:rPr>
              <a:t>REPORTING</a:t>
            </a:r>
            <a:endParaRPr sz="12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927123" y="1247318"/>
            <a:ext cx="4955540" cy="4778375"/>
          </a:xfrm>
          <a:custGeom>
            <a:rect l="l" t="t" r="r" b="b"/>
            <a:pathLst>
              <a:path w="4955540" h="4778375">
                <a:moveTo>
                  <a:pt x="4159126" y="4778362"/>
                </a:moveTo>
                <a:lnTo>
                  <a:pt x="796410" y="4778362"/>
                </a:lnTo>
                <a:lnTo>
                  <a:pt x="747894" y="4776908"/>
                </a:lnTo>
                <a:lnTo>
                  <a:pt x="700148" y="4772603"/>
                </a:lnTo>
                <a:lnTo>
                  <a:pt x="653253" y="4765530"/>
                </a:lnTo>
                <a:lnTo>
                  <a:pt x="607294" y="4755773"/>
                </a:lnTo>
                <a:lnTo>
                  <a:pt x="562354" y="4743413"/>
                </a:lnTo>
                <a:lnTo>
                  <a:pt x="518516" y="4728536"/>
                </a:lnTo>
                <a:lnTo>
                  <a:pt x="475863" y="4711224"/>
                </a:lnTo>
                <a:lnTo>
                  <a:pt x="434478" y="4691560"/>
                </a:lnTo>
                <a:lnTo>
                  <a:pt x="394446" y="4669628"/>
                </a:lnTo>
                <a:lnTo>
                  <a:pt x="355848" y="4645511"/>
                </a:lnTo>
                <a:lnTo>
                  <a:pt x="318769" y="4619293"/>
                </a:lnTo>
                <a:lnTo>
                  <a:pt x="283292" y="4591056"/>
                </a:lnTo>
                <a:lnTo>
                  <a:pt x="249500" y="4560884"/>
                </a:lnTo>
                <a:lnTo>
                  <a:pt x="217477" y="4528860"/>
                </a:lnTo>
                <a:lnTo>
                  <a:pt x="187305" y="4495068"/>
                </a:lnTo>
                <a:lnTo>
                  <a:pt x="159068" y="4459591"/>
                </a:lnTo>
                <a:lnTo>
                  <a:pt x="132850" y="4422512"/>
                </a:lnTo>
                <a:lnTo>
                  <a:pt x="108733" y="4383915"/>
                </a:lnTo>
                <a:lnTo>
                  <a:pt x="86801" y="4343882"/>
                </a:lnTo>
                <a:lnTo>
                  <a:pt x="67137" y="4302498"/>
                </a:lnTo>
                <a:lnTo>
                  <a:pt x="49825" y="4259845"/>
                </a:lnTo>
                <a:lnTo>
                  <a:pt x="34948" y="4216007"/>
                </a:lnTo>
                <a:lnTo>
                  <a:pt x="22588" y="4171066"/>
                </a:lnTo>
                <a:lnTo>
                  <a:pt x="12831" y="4125107"/>
                </a:lnTo>
                <a:lnTo>
                  <a:pt x="5758" y="4078213"/>
                </a:lnTo>
                <a:lnTo>
                  <a:pt x="1453" y="4030467"/>
                </a:lnTo>
                <a:lnTo>
                  <a:pt x="0" y="3981953"/>
                </a:lnTo>
                <a:lnTo>
                  <a:pt x="0" y="796409"/>
                </a:lnTo>
                <a:lnTo>
                  <a:pt x="1453" y="747894"/>
                </a:lnTo>
                <a:lnTo>
                  <a:pt x="5758" y="700147"/>
                </a:lnTo>
                <a:lnTo>
                  <a:pt x="12831" y="653253"/>
                </a:lnTo>
                <a:lnTo>
                  <a:pt x="22589" y="607294"/>
                </a:lnTo>
                <a:lnTo>
                  <a:pt x="34948" y="562354"/>
                </a:lnTo>
                <a:lnTo>
                  <a:pt x="49825" y="518515"/>
                </a:lnTo>
                <a:lnTo>
                  <a:pt x="67137" y="475862"/>
                </a:lnTo>
                <a:lnTo>
                  <a:pt x="86801" y="434478"/>
                </a:lnTo>
                <a:lnTo>
                  <a:pt x="108733" y="394445"/>
                </a:lnTo>
                <a:lnTo>
                  <a:pt x="132850" y="355848"/>
                </a:lnTo>
                <a:lnTo>
                  <a:pt x="159069" y="318769"/>
                </a:lnTo>
                <a:lnTo>
                  <a:pt x="187306" y="283292"/>
                </a:lnTo>
                <a:lnTo>
                  <a:pt x="217478" y="249500"/>
                </a:lnTo>
                <a:lnTo>
                  <a:pt x="249501" y="217476"/>
                </a:lnTo>
                <a:lnTo>
                  <a:pt x="283293" y="187304"/>
                </a:lnTo>
                <a:lnTo>
                  <a:pt x="318771" y="159068"/>
                </a:lnTo>
                <a:lnTo>
                  <a:pt x="355849" y="132849"/>
                </a:lnTo>
                <a:lnTo>
                  <a:pt x="394447" y="108732"/>
                </a:lnTo>
                <a:lnTo>
                  <a:pt x="434480" y="86800"/>
                </a:lnTo>
                <a:lnTo>
                  <a:pt x="475864" y="67137"/>
                </a:lnTo>
                <a:lnTo>
                  <a:pt x="518517" y="49825"/>
                </a:lnTo>
                <a:lnTo>
                  <a:pt x="562355" y="34947"/>
                </a:lnTo>
                <a:lnTo>
                  <a:pt x="607296" y="22588"/>
                </a:lnTo>
                <a:lnTo>
                  <a:pt x="653254" y="12831"/>
                </a:lnTo>
                <a:lnTo>
                  <a:pt x="700149" y="5758"/>
                </a:lnTo>
                <a:lnTo>
                  <a:pt x="747894" y="1453"/>
                </a:lnTo>
                <a:lnTo>
                  <a:pt x="796408" y="0"/>
                </a:lnTo>
                <a:lnTo>
                  <a:pt x="4159126" y="0"/>
                </a:lnTo>
                <a:lnTo>
                  <a:pt x="4207640" y="1453"/>
                </a:lnTo>
                <a:lnTo>
                  <a:pt x="4255387" y="5758"/>
                </a:lnTo>
                <a:lnTo>
                  <a:pt x="4302281" y="12831"/>
                </a:lnTo>
                <a:lnTo>
                  <a:pt x="4348240" y="22589"/>
                </a:lnTo>
                <a:lnTo>
                  <a:pt x="4393181" y="34948"/>
                </a:lnTo>
                <a:lnTo>
                  <a:pt x="4437019" y="49825"/>
                </a:lnTo>
                <a:lnTo>
                  <a:pt x="4479672" y="67137"/>
                </a:lnTo>
                <a:lnTo>
                  <a:pt x="4521057" y="86801"/>
                </a:lnTo>
                <a:lnTo>
                  <a:pt x="4561089" y="108733"/>
                </a:lnTo>
                <a:lnTo>
                  <a:pt x="4599687" y="132850"/>
                </a:lnTo>
                <a:lnTo>
                  <a:pt x="4636765" y="159069"/>
                </a:lnTo>
                <a:lnTo>
                  <a:pt x="4672243" y="187305"/>
                </a:lnTo>
                <a:lnTo>
                  <a:pt x="4706035" y="217477"/>
                </a:lnTo>
                <a:lnTo>
                  <a:pt x="4738058" y="249501"/>
                </a:lnTo>
                <a:lnTo>
                  <a:pt x="4768230" y="283293"/>
                </a:lnTo>
                <a:lnTo>
                  <a:pt x="4796467" y="318770"/>
                </a:lnTo>
                <a:lnTo>
                  <a:pt x="4822685" y="355849"/>
                </a:lnTo>
                <a:lnTo>
                  <a:pt x="4846802" y="394446"/>
                </a:lnTo>
                <a:lnTo>
                  <a:pt x="4868734" y="434479"/>
                </a:lnTo>
                <a:lnTo>
                  <a:pt x="4888398" y="475863"/>
                </a:lnTo>
                <a:lnTo>
                  <a:pt x="4905710" y="518517"/>
                </a:lnTo>
                <a:lnTo>
                  <a:pt x="4920587" y="562355"/>
                </a:lnTo>
                <a:lnTo>
                  <a:pt x="4932947" y="607295"/>
                </a:lnTo>
                <a:lnTo>
                  <a:pt x="4942704" y="653254"/>
                </a:lnTo>
                <a:lnTo>
                  <a:pt x="4949777" y="700148"/>
                </a:lnTo>
                <a:lnTo>
                  <a:pt x="4954082" y="747895"/>
                </a:lnTo>
                <a:lnTo>
                  <a:pt x="4955536" y="796409"/>
                </a:lnTo>
                <a:lnTo>
                  <a:pt x="4955536" y="3981953"/>
                </a:lnTo>
                <a:lnTo>
                  <a:pt x="4954082" y="4030468"/>
                </a:lnTo>
                <a:lnTo>
                  <a:pt x="4949777" y="4078214"/>
                </a:lnTo>
                <a:lnTo>
                  <a:pt x="4942704" y="4125108"/>
                </a:lnTo>
                <a:lnTo>
                  <a:pt x="4932946" y="4171067"/>
                </a:lnTo>
                <a:lnTo>
                  <a:pt x="4920587" y="4216007"/>
                </a:lnTo>
                <a:lnTo>
                  <a:pt x="4905710" y="4259846"/>
                </a:lnTo>
                <a:lnTo>
                  <a:pt x="4888398" y="4302499"/>
                </a:lnTo>
                <a:lnTo>
                  <a:pt x="4868734" y="4343883"/>
                </a:lnTo>
                <a:lnTo>
                  <a:pt x="4846802" y="4383916"/>
                </a:lnTo>
                <a:lnTo>
                  <a:pt x="4822685" y="4422513"/>
                </a:lnTo>
                <a:lnTo>
                  <a:pt x="4796466" y="4459592"/>
                </a:lnTo>
                <a:lnTo>
                  <a:pt x="4768230" y="4495069"/>
                </a:lnTo>
                <a:lnTo>
                  <a:pt x="4738058" y="4528861"/>
                </a:lnTo>
                <a:lnTo>
                  <a:pt x="4706034" y="4560884"/>
                </a:lnTo>
                <a:lnTo>
                  <a:pt x="4672242" y="4591056"/>
                </a:lnTo>
                <a:lnTo>
                  <a:pt x="4636765" y="4619293"/>
                </a:lnTo>
                <a:lnTo>
                  <a:pt x="4599686" y="4645512"/>
                </a:lnTo>
                <a:lnTo>
                  <a:pt x="4561089" y="4669629"/>
                </a:lnTo>
                <a:lnTo>
                  <a:pt x="4521056" y="4691561"/>
                </a:lnTo>
                <a:lnTo>
                  <a:pt x="4479671" y="4711224"/>
                </a:lnTo>
                <a:lnTo>
                  <a:pt x="4437018" y="4728536"/>
                </a:lnTo>
                <a:lnTo>
                  <a:pt x="4393180" y="4743414"/>
                </a:lnTo>
                <a:lnTo>
                  <a:pt x="4348240" y="4755773"/>
                </a:lnTo>
                <a:lnTo>
                  <a:pt x="4302281" y="4765531"/>
                </a:lnTo>
                <a:lnTo>
                  <a:pt x="4255386" y="4772603"/>
                </a:lnTo>
                <a:lnTo>
                  <a:pt x="4207640" y="4776908"/>
                </a:lnTo>
                <a:lnTo>
                  <a:pt x="4159126" y="4778362"/>
                </a:lnTo>
                <a:close/>
              </a:path>
            </a:pathLst>
          </a:custGeom>
          <a:solidFill>
            <a:srgbClr val="29701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/>
          <p:nvPr/>
        </p:nvSpPr>
        <p:spPr>
          <a:xfrm>
            <a:off x="6281314" y="1247318"/>
            <a:ext cx="4955540" cy="4778375"/>
          </a:xfrm>
          <a:custGeom>
            <a:rect l="l" t="t" r="r" b="b"/>
            <a:pathLst>
              <a:path w="4955540" h="4778375">
                <a:moveTo>
                  <a:pt x="4159127" y="4778362"/>
                </a:moveTo>
                <a:lnTo>
                  <a:pt x="796409" y="4778362"/>
                </a:lnTo>
                <a:lnTo>
                  <a:pt x="747894" y="4776908"/>
                </a:lnTo>
                <a:lnTo>
                  <a:pt x="700148" y="4772603"/>
                </a:lnTo>
                <a:lnTo>
                  <a:pt x="653253" y="4765530"/>
                </a:lnTo>
                <a:lnTo>
                  <a:pt x="607294" y="4755773"/>
                </a:lnTo>
                <a:lnTo>
                  <a:pt x="562354" y="4743413"/>
                </a:lnTo>
                <a:lnTo>
                  <a:pt x="518516" y="4728536"/>
                </a:lnTo>
                <a:lnTo>
                  <a:pt x="475863" y="4711224"/>
                </a:lnTo>
                <a:lnTo>
                  <a:pt x="434478" y="4691560"/>
                </a:lnTo>
                <a:lnTo>
                  <a:pt x="394446" y="4669628"/>
                </a:lnTo>
                <a:lnTo>
                  <a:pt x="355848" y="4645511"/>
                </a:lnTo>
                <a:lnTo>
                  <a:pt x="318770" y="4619293"/>
                </a:lnTo>
                <a:lnTo>
                  <a:pt x="283292" y="4591056"/>
                </a:lnTo>
                <a:lnTo>
                  <a:pt x="249500" y="4560884"/>
                </a:lnTo>
                <a:lnTo>
                  <a:pt x="217477" y="4528860"/>
                </a:lnTo>
                <a:lnTo>
                  <a:pt x="187305" y="4495068"/>
                </a:lnTo>
                <a:lnTo>
                  <a:pt x="159068" y="4459591"/>
                </a:lnTo>
                <a:lnTo>
                  <a:pt x="132850" y="4422512"/>
                </a:lnTo>
                <a:lnTo>
                  <a:pt x="108733" y="4383915"/>
                </a:lnTo>
                <a:lnTo>
                  <a:pt x="86801" y="4343882"/>
                </a:lnTo>
                <a:lnTo>
                  <a:pt x="67137" y="4302498"/>
                </a:lnTo>
                <a:lnTo>
                  <a:pt x="49825" y="4259845"/>
                </a:lnTo>
                <a:lnTo>
                  <a:pt x="34948" y="4216007"/>
                </a:lnTo>
                <a:lnTo>
                  <a:pt x="22588" y="4171066"/>
                </a:lnTo>
                <a:lnTo>
                  <a:pt x="12831" y="4125107"/>
                </a:lnTo>
                <a:lnTo>
                  <a:pt x="5758" y="4078213"/>
                </a:lnTo>
                <a:lnTo>
                  <a:pt x="1453" y="4030467"/>
                </a:lnTo>
                <a:lnTo>
                  <a:pt x="0" y="3981953"/>
                </a:lnTo>
                <a:lnTo>
                  <a:pt x="0" y="796409"/>
                </a:lnTo>
                <a:lnTo>
                  <a:pt x="1453" y="747894"/>
                </a:lnTo>
                <a:lnTo>
                  <a:pt x="5758" y="700147"/>
                </a:lnTo>
                <a:lnTo>
                  <a:pt x="12831" y="653253"/>
                </a:lnTo>
                <a:lnTo>
                  <a:pt x="22589" y="607294"/>
                </a:lnTo>
                <a:lnTo>
                  <a:pt x="34948" y="562354"/>
                </a:lnTo>
                <a:lnTo>
                  <a:pt x="49825" y="518515"/>
                </a:lnTo>
                <a:lnTo>
                  <a:pt x="67138" y="475862"/>
                </a:lnTo>
                <a:lnTo>
                  <a:pt x="86801" y="434478"/>
                </a:lnTo>
                <a:lnTo>
                  <a:pt x="108733" y="394445"/>
                </a:lnTo>
                <a:lnTo>
                  <a:pt x="132850" y="355848"/>
                </a:lnTo>
                <a:lnTo>
                  <a:pt x="159069" y="318769"/>
                </a:lnTo>
                <a:lnTo>
                  <a:pt x="187306" y="283292"/>
                </a:lnTo>
                <a:lnTo>
                  <a:pt x="217478" y="249500"/>
                </a:lnTo>
                <a:lnTo>
                  <a:pt x="249501" y="217476"/>
                </a:lnTo>
                <a:lnTo>
                  <a:pt x="283293" y="187304"/>
                </a:lnTo>
                <a:lnTo>
                  <a:pt x="318771" y="159068"/>
                </a:lnTo>
                <a:lnTo>
                  <a:pt x="355850" y="132849"/>
                </a:lnTo>
                <a:lnTo>
                  <a:pt x="394447" y="108732"/>
                </a:lnTo>
                <a:lnTo>
                  <a:pt x="434480" y="86800"/>
                </a:lnTo>
                <a:lnTo>
                  <a:pt x="475864" y="67137"/>
                </a:lnTo>
                <a:lnTo>
                  <a:pt x="518517" y="49825"/>
                </a:lnTo>
                <a:lnTo>
                  <a:pt x="562355" y="34947"/>
                </a:lnTo>
                <a:lnTo>
                  <a:pt x="607296" y="22588"/>
                </a:lnTo>
                <a:lnTo>
                  <a:pt x="653255" y="12831"/>
                </a:lnTo>
                <a:lnTo>
                  <a:pt x="700149" y="5758"/>
                </a:lnTo>
                <a:lnTo>
                  <a:pt x="747894" y="1453"/>
                </a:lnTo>
                <a:lnTo>
                  <a:pt x="796409" y="0"/>
                </a:lnTo>
                <a:lnTo>
                  <a:pt x="4159127" y="0"/>
                </a:lnTo>
                <a:lnTo>
                  <a:pt x="4207640" y="1453"/>
                </a:lnTo>
                <a:lnTo>
                  <a:pt x="4255387" y="5758"/>
                </a:lnTo>
                <a:lnTo>
                  <a:pt x="4302282" y="12831"/>
                </a:lnTo>
                <a:lnTo>
                  <a:pt x="4348241" y="22589"/>
                </a:lnTo>
                <a:lnTo>
                  <a:pt x="4393181" y="34948"/>
                </a:lnTo>
                <a:lnTo>
                  <a:pt x="4437020" y="49825"/>
                </a:lnTo>
                <a:lnTo>
                  <a:pt x="4479673" y="67137"/>
                </a:lnTo>
                <a:lnTo>
                  <a:pt x="4521057" y="86801"/>
                </a:lnTo>
                <a:lnTo>
                  <a:pt x="4561090" y="108733"/>
                </a:lnTo>
                <a:lnTo>
                  <a:pt x="4599687" y="132850"/>
                </a:lnTo>
                <a:lnTo>
                  <a:pt x="4636766" y="159069"/>
                </a:lnTo>
                <a:lnTo>
                  <a:pt x="4672243" y="187305"/>
                </a:lnTo>
                <a:lnTo>
                  <a:pt x="4706035" y="217477"/>
                </a:lnTo>
                <a:lnTo>
                  <a:pt x="4738059" y="249501"/>
                </a:lnTo>
                <a:lnTo>
                  <a:pt x="4768231" y="283293"/>
                </a:lnTo>
                <a:lnTo>
                  <a:pt x="4796467" y="318770"/>
                </a:lnTo>
                <a:lnTo>
                  <a:pt x="4822686" y="355849"/>
                </a:lnTo>
                <a:lnTo>
                  <a:pt x="4846803" y="394446"/>
                </a:lnTo>
                <a:lnTo>
                  <a:pt x="4868735" y="434479"/>
                </a:lnTo>
                <a:lnTo>
                  <a:pt x="4888398" y="475863"/>
                </a:lnTo>
                <a:lnTo>
                  <a:pt x="4905711" y="518517"/>
                </a:lnTo>
                <a:lnTo>
                  <a:pt x="4920588" y="562355"/>
                </a:lnTo>
                <a:lnTo>
                  <a:pt x="4932947" y="607295"/>
                </a:lnTo>
                <a:lnTo>
                  <a:pt x="4942705" y="653254"/>
                </a:lnTo>
                <a:lnTo>
                  <a:pt x="4949778" y="700148"/>
                </a:lnTo>
                <a:lnTo>
                  <a:pt x="4954083" y="747895"/>
                </a:lnTo>
                <a:lnTo>
                  <a:pt x="4955536" y="796409"/>
                </a:lnTo>
                <a:lnTo>
                  <a:pt x="4955536" y="3981953"/>
                </a:lnTo>
                <a:lnTo>
                  <a:pt x="4954083" y="4030468"/>
                </a:lnTo>
                <a:lnTo>
                  <a:pt x="4949778" y="4078214"/>
                </a:lnTo>
                <a:lnTo>
                  <a:pt x="4942705" y="4125108"/>
                </a:lnTo>
                <a:lnTo>
                  <a:pt x="4932947" y="4171067"/>
                </a:lnTo>
                <a:lnTo>
                  <a:pt x="4920588" y="4216007"/>
                </a:lnTo>
                <a:lnTo>
                  <a:pt x="4905710" y="4259846"/>
                </a:lnTo>
                <a:lnTo>
                  <a:pt x="4888398" y="4302499"/>
                </a:lnTo>
                <a:lnTo>
                  <a:pt x="4868734" y="4343883"/>
                </a:lnTo>
                <a:lnTo>
                  <a:pt x="4846802" y="4383916"/>
                </a:lnTo>
                <a:lnTo>
                  <a:pt x="4822685" y="4422513"/>
                </a:lnTo>
                <a:lnTo>
                  <a:pt x="4796467" y="4459592"/>
                </a:lnTo>
                <a:lnTo>
                  <a:pt x="4768230" y="4495069"/>
                </a:lnTo>
                <a:lnTo>
                  <a:pt x="4738058" y="4528861"/>
                </a:lnTo>
                <a:lnTo>
                  <a:pt x="4706034" y="4560884"/>
                </a:lnTo>
                <a:lnTo>
                  <a:pt x="4672242" y="4591056"/>
                </a:lnTo>
                <a:lnTo>
                  <a:pt x="4636765" y="4619293"/>
                </a:lnTo>
                <a:lnTo>
                  <a:pt x="4599686" y="4645512"/>
                </a:lnTo>
                <a:lnTo>
                  <a:pt x="4561089" y="4669629"/>
                </a:lnTo>
                <a:lnTo>
                  <a:pt x="4521056" y="4691561"/>
                </a:lnTo>
                <a:lnTo>
                  <a:pt x="4479672" y="4711224"/>
                </a:lnTo>
                <a:lnTo>
                  <a:pt x="4437019" y="4728536"/>
                </a:lnTo>
                <a:lnTo>
                  <a:pt x="4393181" y="4743414"/>
                </a:lnTo>
                <a:lnTo>
                  <a:pt x="4348240" y="4755773"/>
                </a:lnTo>
                <a:lnTo>
                  <a:pt x="4302281" y="4765531"/>
                </a:lnTo>
                <a:lnTo>
                  <a:pt x="4255387" y="4772603"/>
                </a:lnTo>
                <a:lnTo>
                  <a:pt x="4207640" y="4776908"/>
                </a:lnTo>
                <a:lnTo>
                  <a:pt x="4159127" y="4778362"/>
                </a:lnTo>
                <a:close/>
              </a:path>
            </a:pathLst>
          </a:custGeom>
          <a:solidFill>
            <a:srgbClr val="CBEFC4"/>
          </a:solidFill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 txBox="1"/>
          <p:nvPr/>
        </p:nvSpPr>
        <p:spPr>
          <a:xfrm>
            <a:off x="1394211" y="1765834"/>
            <a:ext cx="1439545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 spc="-10">
                <a:solidFill>
                  <a:srgbClr val="FFFFFF"/>
                </a:solidFill>
                <a:latin typeface="微软雅黑"/>
                <a:cs typeface="微软雅黑"/>
              </a:rPr>
              <a:t>Summary</a:t>
            </a:r>
            <a:endParaRPr sz="2300">
              <a:latin typeface="微软雅黑"/>
              <a:cs typeface="微软雅黑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1394210" y="2714975"/>
            <a:ext cx="4014470" cy="6426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indent="50165">
              <a:lnSpc>
                <a:spcPct val="150000"/>
              </a:lnSpc>
              <a:spcBef>
                <a:spcPts val="100"/>
              </a:spcBef>
            </a:pPr>
            <a:r>
              <a:rPr sz="1350">
                <a:solidFill>
                  <a:srgbClr val="FFFFFF"/>
                </a:solidFill>
                <a:latin typeface="微软雅黑"/>
                <a:cs typeface="微软雅黑"/>
              </a:rPr>
              <a:t>Task</a:t>
            </a:r>
            <a:r>
              <a:rPr sz="1350" spc="-45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350">
                <a:solidFill>
                  <a:srgbClr val="FFFFFF"/>
                </a:solidFill>
                <a:latin typeface="微软雅黑"/>
                <a:cs typeface="微软雅黑"/>
              </a:rPr>
              <a:t>oriented,</a:t>
            </a:r>
            <a:r>
              <a:rPr sz="1350" spc="-4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350">
                <a:solidFill>
                  <a:srgbClr val="FFFFFF"/>
                </a:solidFill>
                <a:latin typeface="微软雅黑"/>
                <a:cs typeface="微软雅黑"/>
              </a:rPr>
              <a:t>emphasizing</a:t>
            </a:r>
            <a:r>
              <a:rPr sz="1350" spc="-4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350">
                <a:solidFill>
                  <a:srgbClr val="FFFFFF"/>
                </a:solidFill>
                <a:latin typeface="微软雅黑"/>
                <a:cs typeface="微软雅黑"/>
              </a:rPr>
              <a:t>practical</a:t>
            </a:r>
            <a:r>
              <a:rPr sz="1350" spc="-4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350" spc="-10">
                <a:solidFill>
                  <a:srgbClr val="FFFFFF"/>
                </a:solidFill>
                <a:latin typeface="微软雅黑"/>
                <a:cs typeface="微软雅黑"/>
              </a:rPr>
              <a:t>application </a:t>
            </a:r>
            <a:r>
              <a:rPr sz="1350">
                <a:solidFill>
                  <a:srgbClr val="FFFFFF"/>
                </a:solidFill>
                <a:latin typeface="微软雅黑"/>
                <a:cs typeface="微软雅黑"/>
              </a:rPr>
              <a:t>and</a:t>
            </a:r>
            <a:r>
              <a:rPr sz="1350" spc="-5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350" spc="-10">
                <a:solidFill>
                  <a:srgbClr val="FFFFFF"/>
                </a:solidFill>
                <a:latin typeface="微软雅黑"/>
                <a:cs typeface="微软雅黑"/>
              </a:rPr>
              <a:t>problem-</a:t>
            </a:r>
            <a:r>
              <a:rPr sz="1350">
                <a:solidFill>
                  <a:srgbClr val="FFFFFF"/>
                </a:solidFill>
                <a:latin typeface="微软雅黑"/>
                <a:cs typeface="微软雅黑"/>
              </a:rPr>
              <a:t>solving</a:t>
            </a:r>
            <a:r>
              <a:rPr sz="1350" spc="-5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350" spc="-10">
                <a:solidFill>
                  <a:srgbClr val="FFFFFF"/>
                </a:solidFill>
                <a:latin typeface="微软雅黑"/>
                <a:cs typeface="微软雅黑"/>
              </a:rPr>
              <a:t>abilities.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6723968" y="1765834"/>
            <a:ext cx="3023235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2C4A1E"/>
                </a:solidFill>
                <a:latin typeface="微软雅黑"/>
                <a:cs typeface="微软雅黑"/>
              </a:rPr>
              <a:t>Detailed</a:t>
            </a:r>
            <a:r>
              <a:rPr sz="2300" b="1" spc="60">
                <a:solidFill>
                  <a:srgbClr val="2C4A1E"/>
                </a:solidFill>
                <a:latin typeface="微软雅黑"/>
                <a:cs typeface="微软雅黑"/>
              </a:rPr>
              <a:t> </a:t>
            </a:r>
            <a:r>
              <a:rPr sz="2300" b="1" spc="-10">
                <a:solidFill>
                  <a:srgbClr val="2C4A1E"/>
                </a:solidFill>
                <a:latin typeface="微软雅黑"/>
                <a:cs typeface="微软雅黑"/>
              </a:rPr>
              <a:t>description</a:t>
            </a:r>
            <a:endParaRPr sz="2300">
              <a:latin typeface="微软雅黑"/>
              <a:cs typeface="微软雅黑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6723968" y="2714975"/>
            <a:ext cx="4131310" cy="280289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indent="50165">
              <a:lnSpc>
                <a:spcPct val="150000"/>
              </a:lnSpc>
              <a:spcBef>
                <a:spcPts val="100"/>
              </a:spcBef>
            </a:pPr>
            <a:r>
              <a:rPr sz="1350">
                <a:solidFill>
                  <a:srgbClr val="16250F"/>
                </a:solidFill>
                <a:latin typeface="微软雅黑"/>
                <a:cs typeface="微软雅黑"/>
              </a:rPr>
              <a:t>Task</a:t>
            </a:r>
            <a:r>
              <a:rPr sz="1350" spc="-25">
                <a:solidFill>
                  <a:srgbClr val="16250F"/>
                </a:solidFill>
                <a:latin typeface="微软雅黑"/>
                <a:cs typeface="微软雅黑"/>
              </a:rPr>
              <a:t> </a:t>
            </a:r>
            <a:r>
              <a:rPr sz="1350">
                <a:solidFill>
                  <a:srgbClr val="16250F"/>
                </a:solidFill>
                <a:latin typeface="微软雅黑"/>
                <a:cs typeface="微软雅黑"/>
              </a:rPr>
              <a:t>based</a:t>
            </a:r>
            <a:r>
              <a:rPr sz="1350" spc="-20">
                <a:solidFill>
                  <a:srgbClr val="16250F"/>
                </a:solidFill>
                <a:latin typeface="微软雅黑"/>
                <a:cs typeface="微软雅黑"/>
              </a:rPr>
              <a:t> </a:t>
            </a:r>
            <a:r>
              <a:rPr sz="1350">
                <a:solidFill>
                  <a:srgbClr val="16250F"/>
                </a:solidFill>
                <a:latin typeface="微软雅黑"/>
                <a:cs typeface="微软雅黑"/>
              </a:rPr>
              <a:t>teaching</a:t>
            </a:r>
            <a:r>
              <a:rPr sz="1350" spc="-25">
                <a:solidFill>
                  <a:srgbClr val="16250F"/>
                </a:solidFill>
                <a:latin typeface="微软雅黑"/>
                <a:cs typeface="微软雅黑"/>
              </a:rPr>
              <a:t> </a:t>
            </a:r>
            <a:r>
              <a:rPr sz="1350">
                <a:solidFill>
                  <a:srgbClr val="16250F"/>
                </a:solidFill>
                <a:latin typeface="微软雅黑"/>
                <a:cs typeface="微软雅黑"/>
              </a:rPr>
              <a:t>method</a:t>
            </a:r>
            <a:r>
              <a:rPr sz="1350" spc="-20">
                <a:solidFill>
                  <a:srgbClr val="16250F"/>
                </a:solidFill>
                <a:latin typeface="微软雅黑"/>
                <a:cs typeface="微软雅黑"/>
              </a:rPr>
              <a:t> </a:t>
            </a:r>
            <a:r>
              <a:rPr sz="1350" spc="-10">
                <a:solidFill>
                  <a:srgbClr val="16250F"/>
                </a:solidFill>
                <a:latin typeface="微软雅黑"/>
                <a:cs typeface="微软雅黑"/>
              </a:rPr>
              <a:t>emphasizes</a:t>
            </a:r>
            <a:r>
              <a:rPr sz="1350" spc="500">
                <a:solidFill>
                  <a:srgbClr val="16250F"/>
                </a:solidFill>
                <a:latin typeface="微软雅黑"/>
                <a:cs typeface="微软雅黑"/>
              </a:rPr>
              <a:t> </a:t>
            </a:r>
            <a:r>
              <a:rPr sz="1350">
                <a:solidFill>
                  <a:srgbClr val="16250F"/>
                </a:solidFill>
                <a:latin typeface="微软雅黑"/>
                <a:cs typeface="微软雅黑"/>
              </a:rPr>
              <a:t>learning</a:t>
            </a:r>
            <a:r>
              <a:rPr sz="1350" spc="-45">
                <a:solidFill>
                  <a:srgbClr val="16250F"/>
                </a:solidFill>
                <a:latin typeface="微软雅黑"/>
                <a:cs typeface="微软雅黑"/>
              </a:rPr>
              <a:t> </a:t>
            </a:r>
            <a:r>
              <a:rPr sz="1350">
                <a:solidFill>
                  <a:srgbClr val="16250F"/>
                </a:solidFill>
                <a:latin typeface="微软雅黑"/>
                <a:cs typeface="微软雅黑"/>
              </a:rPr>
              <a:t>language</a:t>
            </a:r>
            <a:r>
              <a:rPr sz="1350" spc="-35">
                <a:solidFill>
                  <a:srgbClr val="16250F"/>
                </a:solidFill>
                <a:latin typeface="微软雅黑"/>
                <a:cs typeface="微软雅黑"/>
              </a:rPr>
              <a:t> </a:t>
            </a:r>
            <a:r>
              <a:rPr sz="1350">
                <a:solidFill>
                  <a:srgbClr val="16250F"/>
                </a:solidFill>
                <a:latin typeface="微软雅黑"/>
                <a:cs typeface="微软雅黑"/>
              </a:rPr>
              <a:t>by</a:t>
            </a:r>
            <a:r>
              <a:rPr sz="1350" spc="-35">
                <a:solidFill>
                  <a:srgbClr val="16250F"/>
                </a:solidFill>
                <a:latin typeface="微软雅黑"/>
                <a:cs typeface="微软雅黑"/>
              </a:rPr>
              <a:t> </a:t>
            </a:r>
            <a:r>
              <a:rPr sz="1350">
                <a:solidFill>
                  <a:srgbClr val="16250F"/>
                </a:solidFill>
                <a:latin typeface="微软雅黑"/>
                <a:cs typeface="微软雅黑"/>
              </a:rPr>
              <a:t>completing</a:t>
            </a:r>
            <a:r>
              <a:rPr sz="1350" spc="-35">
                <a:solidFill>
                  <a:srgbClr val="16250F"/>
                </a:solidFill>
                <a:latin typeface="微软雅黑"/>
                <a:cs typeface="微软雅黑"/>
              </a:rPr>
              <a:t> </a:t>
            </a:r>
            <a:r>
              <a:rPr sz="1350" spc="-10">
                <a:solidFill>
                  <a:srgbClr val="16250F"/>
                </a:solidFill>
                <a:latin typeface="微软雅黑"/>
                <a:cs typeface="微软雅黑"/>
              </a:rPr>
              <a:t>tasks, </a:t>
            </a:r>
            <a:r>
              <a:rPr sz="1350">
                <a:solidFill>
                  <a:srgbClr val="16250F"/>
                </a:solidFill>
                <a:latin typeface="微软雅黑"/>
                <a:cs typeface="微软雅黑"/>
              </a:rPr>
              <a:t>emphasizing</a:t>
            </a:r>
            <a:r>
              <a:rPr sz="1350" spc="-35">
                <a:solidFill>
                  <a:srgbClr val="16250F"/>
                </a:solidFill>
                <a:latin typeface="微软雅黑"/>
                <a:cs typeface="微软雅黑"/>
              </a:rPr>
              <a:t> </a:t>
            </a:r>
            <a:r>
              <a:rPr sz="1350">
                <a:solidFill>
                  <a:srgbClr val="16250F"/>
                </a:solidFill>
                <a:latin typeface="微软雅黑"/>
                <a:cs typeface="微软雅黑"/>
              </a:rPr>
              <a:t>practical</a:t>
            </a:r>
            <a:r>
              <a:rPr sz="1350" spc="-35">
                <a:solidFill>
                  <a:srgbClr val="16250F"/>
                </a:solidFill>
                <a:latin typeface="微软雅黑"/>
                <a:cs typeface="微软雅黑"/>
              </a:rPr>
              <a:t> </a:t>
            </a:r>
            <a:r>
              <a:rPr sz="1350">
                <a:solidFill>
                  <a:srgbClr val="16250F"/>
                </a:solidFill>
                <a:latin typeface="微软雅黑"/>
                <a:cs typeface="微软雅黑"/>
              </a:rPr>
              <a:t>language</a:t>
            </a:r>
            <a:r>
              <a:rPr sz="1350" spc="-35">
                <a:solidFill>
                  <a:srgbClr val="16250F"/>
                </a:solidFill>
                <a:latin typeface="微软雅黑"/>
                <a:cs typeface="微软雅黑"/>
              </a:rPr>
              <a:t> </a:t>
            </a:r>
            <a:r>
              <a:rPr sz="1350">
                <a:solidFill>
                  <a:srgbClr val="16250F"/>
                </a:solidFill>
                <a:latin typeface="微软雅黑"/>
                <a:cs typeface="微软雅黑"/>
              </a:rPr>
              <a:t>use</a:t>
            </a:r>
            <a:r>
              <a:rPr sz="1350" spc="-35">
                <a:solidFill>
                  <a:srgbClr val="16250F"/>
                </a:solidFill>
                <a:latin typeface="微软雅黑"/>
                <a:cs typeface="微软雅黑"/>
              </a:rPr>
              <a:t> </a:t>
            </a:r>
            <a:r>
              <a:rPr sz="1350">
                <a:solidFill>
                  <a:srgbClr val="16250F"/>
                </a:solidFill>
                <a:latin typeface="微软雅黑"/>
                <a:cs typeface="微软雅黑"/>
              </a:rPr>
              <a:t>and</a:t>
            </a:r>
            <a:r>
              <a:rPr sz="1350" spc="-30">
                <a:solidFill>
                  <a:srgbClr val="16250F"/>
                </a:solidFill>
                <a:latin typeface="微软雅黑"/>
                <a:cs typeface="微软雅黑"/>
              </a:rPr>
              <a:t> </a:t>
            </a:r>
            <a:r>
              <a:rPr sz="1350" spc="-10">
                <a:solidFill>
                  <a:srgbClr val="16250F"/>
                </a:solidFill>
                <a:latin typeface="微软雅黑"/>
                <a:cs typeface="微软雅黑"/>
              </a:rPr>
              <a:t>problem- </a:t>
            </a:r>
            <a:r>
              <a:rPr sz="1350">
                <a:solidFill>
                  <a:srgbClr val="16250F"/>
                </a:solidFill>
                <a:latin typeface="微软雅黑"/>
                <a:cs typeface="微软雅黑"/>
              </a:rPr>
              <a:t>solving</a:t>
            </a:r>
            <a:r>
              <a:rPr sz="1350" spc="-30">
                <a:solidFill>
                  <a:srgbClr val="16250F"/>
                </a:solidFill>
                <a:latin typeface="微软雅黑"/>
                <a:cs typeface="微软雅黑"/>
              </a:rPr>
              <a:t> </a:t>
            </a:r>
            <a:r>
              <a:rPr sz="1350">
                <a:solidFill>
                  <a:srgbClr val="16250F"/>
                </a:solidFill>
                <a:latin typeface="微软雅黑"/>
                <a:cs typeface="微软雅黑"/>
              </a:rPr>
              <a:t>abilities.</a:t>
            </a:r>
            <a:r>
              <a:rPr sz="1350" spc="-25">
                <a:solidFill>
                  <a:srgbClr val="16250F"/>
                </a:solidFill>
                <a:latin typeface="微软雅黑"/>
                <a:cs typeface="微软雅黑"/>
              </a:rPr>
              <a:t> </a:t>
            </a:r>
            <a:r>
              <a:rPr sz="1350">
                <a:solidFill>
                  <a:srgbClr val="16250F"/>
                </a:solidFill>
                <a:latin typeface="微软雅黑"/>
                <a:cs typeface="微软雅黑"/>
              </a:rPr>
              <a:t>In</a:t>
            </a:r>
            <a:r>
              <a:rPr sz="1350" spc="-25">
                <a:solidFill>
                  <a:srgbClr val="16250F"/>
                </a:solidFill>
                <a:latin typeface="微软雅黑"/>
                <a:cs typeface="微软雅黑"/>
              </a:rPr>
              <a:t> </a:t>
            </a:r>
            <a:r>
              <a:rPr sz="1350">
                <a:solidFill>
                  <a:srgbClr val="16250F"/>
                </a:solidFill>
                <a:latin typeface="微软雅黑"/>
                <a:cs typeface="微软雅黑"/>
              </a:rPr>
              <a:t>this</a:t>
            </a:r>
            <a:r>
              <a:rPr sz="1350" spc="-30">
                <a:solidFill>
                  <a:srgbClr val="16250F"/>
                </a:solidFill>
                <a:latin typeface="微软雅黑"/>
                <a:cs typeface="微软雅黑"/>
              </a:rPr>
              <a:t> </a:t>
            </a:r>
            <a:r>
              <a:rPr sz="1350">
                <a:solidFill>
                  <a:srgbClr val="16250F"/>
                </a:solidFill>
                <a:latin typeface="微软雅黑"/>
                <a:cs typeface="微软雅黑"/>
              </a:rPr>
              <a:t>method,</a:t>
            </a:r>
            <a:r>
              <a:rPr sz="1350" spc="-25">
                <a:solidFill>
                  <a:srgbClr val="16250F"/>
                </a:solidFill>
                <a:latin typeface="微软雅黑"/>
                <a:cs typeface="微软雅黑"/>
              </a:rPr>
              <a:t> </a:t>
            </a:r>
            <a:r>
              <a:rPr sz="1350">
                <a:solidFill>
                  <a:srgbClr val="16250F"/>
                </a:solidFill>
                <a:latin typeface="微软雅黑"/>
                <a:cs typeface="微软雅黑"/>
              </a:rPr>
              <a:t>teachers</a:t>
            </a:r>
            <a:r>
              <a:rPr sz="1350" spc="-25">
                <a:solidFill>
                  <a:srgbClr val="16250F"/>
                </a:solidFill>
                <a:latin typeface="微软雅黑"/>
                <a:cs typeface="微软雅黑"/>
              </a:rPr>
              <a:t> </a:t>
            </a:r>
            <a:r>
              <a:rPr sz="1350" spc="-10">
                <a:solidFill>
                  <a:srgbClr val="16250F"/>
                </a:solidFill>
                <a:latin typeface="微软雅黑"/>
                <a:cs typeface="微软雅黑"/>
              </a:rPr>
              <a:t>design </a:t>
            </a:r>
            <a:r>
              <a:rPr sz="1350">
                <a:solidFill>
                  <a:srgbClr val="16250F"/>
                </a:solidFill>
                <a:latin typeface="微软雅黑"/>
                <a:cs typeface="微软雅黑"/>
              </a:rPr>
              <a:t>various</a:t>
            </a:r>
            <a:r>
              <a:rPr sz="1350" spc="-35">
                <a:solidFill>
                  <a:srgbClr val="16250F"/>
                </a:solidFill>
                <a:latin typeface="微软雅黑"/>
                <a:cs typeface="微软雅黑"/>
              </a:rPr>
              <a:t> </a:t>
            </a:r>
            <a:r>
              <a:rPr sz="1350">
                <a:solidFill>
                  <a:srgbClr val="16250F"/>
                </a:solidFill>
                <a:latin typeface="微软雅黑"/>
                <a:cs typeface="微软雅黑"/>
              </a:rPr>
              <a:t>real</a:t>
            </a:r>
            <a:r>
              <a:rPr sz="1350" spc="-25">
                <a:solidFill>
                  <a:srgbClr val="16250F"/>
                </a:solidFill>
                <a:latin typeface="微软雅黑"/>
                <a:cs typeface="微软雅黑"/>
              </a:rPr>
              <a:t> </a:t>
            </a:r>
            <a:r>
              <a:rPr sz="1350">
                <a:solidFill>
                  <a:srgbClr val="16250F"/>
                </a:solidFill>
                <a:latin typeface="微软雅黑"/>
                <a:cs typeface="微软雅黑"/>
              </a:rPr>
              <a:t>or</a:t>
            </a:r>
            <a:r>
              <a:rPr sz="1350" spc="-25">
                <a:solidFill>
                  <a:srgbClr val="16250F"/>
                </a:solidFill>
                <a:latin typeface="微软雅黑"/>
                <a:cs typeface="微软雅黑"/>
              </a:rPr>
              <a:t> </a:t>
            </a:r>
            <a:r>
              <a:rPr sz="1350">
                <a:solidFill>
                  <a:srgbClr val="16250F"/>
                </a:solidFill>
                <a:latin typeface="微软雅黑"/>
                <a:cs typeface="微软雅黑"/>
              </a:rPr>
              <a:t>simulated</a:t>
            </a:r>
            <a:r>
              <a:rPr sz="1350" spc="-25">
                <a:solidFill>
                  <a:srgbClr val="16250F"/>
                </a:solidFill>
                <a:latin typeface="微软雅黑"/>
                <a:cs typeface="微软雅黑"/>
              </a:rPr>
              <a:t> </a:t>
            </a:r>
            <a:r>
              <a:rPr sz="1350">
                <a:solidFill>
                  <a:srgbClr val="16250F"/>
                </a:solidFill>
                <a:latin typeface="微软雅黑"/>
                <a:cs typeface="微软雅黑"/>
              </a:rPr>
              <a:t>tasks</a:t>
            </a:r>
            <a:r>
              <a:rPr sz="1350" spc="-25">
                <a:solidFill>
                  <a:srgbClr val="16250F"/>
                </a:solidFill>
                <a:latin typeface="微软雅黑"/>
                <a:cs typeface="微软雅黑"/>
              </a:rPr>
              <a:t> </a:t>
            </a:r>
            <a:r>
              <a:rPr sz="1350">
                <a:solidFill>
                  <a:srgbClr val="16250F"/>
                </a:solidFill>
                <a:latin typeface="微软雅黑"/>
                <a:cs typeface="微软雅黑"/>
              </a:rPr>
              <a:t>to</a:t>
            </a:r>
            <a:r>
              <a:rPr sz="1350" spc="-25">
                <a:solidFill>
                  <a:srgbClr val="16250F"/>
                </a:solidFill>
                <a:latin typeface="微软雅黑"/>
                <a:cs typeface="微软雅黑"/>
              </a:rPr>
              <a:t> </a:t>
            </a:r>
            <a:r>
              <a:rPr sz="1350">
                <a:solidFill>
                  <a:srgbClr val="16250F"/>
                </a:solidFill>
                <a:latin typeface="微软雅黑"/>
                <a:cs typeface="微软雅黑"/>
              </a:rPr>
              <a:t>enable</a:t>
            </a:r>
            <a:r>
              <a:rPr sz="1350" spc="-25">
                <a:solidFill>
                  <a:srgbClr val="16250F"/>
                </a:solidFill>
                <a:latin typeface="微软雅黑"/>
                <a:cs typeface="微软雅黑"/>
              </a:rPr>
              <a:t> </a:t>
            </a:r>
            <a:r>
              <a:rPr sz="1350" spc="-10">
                <a:solidFill>
                  <a:srgbClr val="16250F"/>
                </a:solidFill>
                <a:latin typeface="微软雅黑"/>
                <a:cs typeface="微软雅黑"/>
              </a:rPr>
              <a:t>students </a:t>
            </a:r>
            <a:r>
              <a:rPr sz="1350">
                <a:solidFill>
                  <a:srgbClr val="16250F"/>
                </a:solidFill>
                <a:latin typeface="微软雅黑"/>
                <a:cs typeface="微软雅黑"/>
              </a:rPr>
              <a:t>to</a:t>
            </a:r>
            <a:r>
              <a:rPr sz="1350" spc="-25">
                <a:solidFill>
                  <a:srgbClr val="16250F"/>
                </a:solidFill>
                <a:latin typeface="微软雅黑"/>
                <a:cs typeface="微软雅黑"/>
              </a:rPr>
              <a:t> </a:t>
            </a:r>
            <a:r>
              <a:rPr sz="1350">
                <a:solidFill>
                  <a:srgbClr val="16250F"/>
                </a:solidFill>
                <a:latin typeface="微软雅黑"/>
                <a:cs typeface="微软雅黑"/>
              </a:rPr>
              <a:t>use</a:t>
            </a:r>
            <a:r>
              <a:rPr sz="1350" spc="-20">
                <a:solidFill>
                  <a:srgbClr val="16250F"/>
                </a:solidFill>
                <a:latin typeface="微软雅黑"/>
                <a:cs typeface="微软雅黑"/>
              </a:rPr>
              <a:t> </a:t>
            </a:r>
            <a:r>
              <a:rPr sz="1350">
                <a:solidFill>
                  <a:srgbClr val="16250F"/>
                </a:solidFill>
                <a:latin typeface="微软雅黑"/>
                <a:cs typeface="微软雅黑"/>
              </a:rPr>
              <a:t>English</a:t>
            </a:r>
            <a:r>
              <a:rPr sz="1350" spc="-20">
                <a:solidFill>
                  <a:srgbClr val="16250F"/>
                </a:solidFill>
                <a:latin typeface="微软雅黑"/>
                <a:cs typeface="微软雅黑"/>
              </a:rPr>
              <a:t> </a:t>
            </a:r>
            <a:r>
              <a:rPr sz="1350">
                <a:solidFill>
                  <a:srgbClr val="16250F"/>
                </a:solidFill>
                <a:latin typeface="微软雅黑"/>
                <a:cs typeface="微软雅黑"/>
              </a:rPr>
              <a:t>to</a:t>
            </a:r>
            <a:r>
              <a:rPr sz="1350" spc="-20">
                <a:solidFill>
                  <a:srgbClr val="16250F"/>
                </a:solidFill>
                <a:latin typeface="微软雅黑"/>
                <a:cs typeface="微软雅黑"/>
              </a:rPr>
              <a:t> </a:t>
            </a:r>
            <a:r>
              <a:rPr sz="1350">
                <a:solidFill>
                  <a:srgbClr val="16250F"/>
                </a:solidFill>
                <a:latin typeface="微软雅黑"/>
                <a:cs typeface="微软雅黑"/>
              </a:rPr>
              <a:t>complete</a:t>
            </a:r>
            <a:r>
              <a:rPr sz="1350" spc="-20">
                <a:solidFill>
                  <a:srgbClr val="16250F"/>
                </a:solidFill>
                <a:latin typeface="微软雅黑"/>
                <a:cs typeface="微软雅黑"/>
              </a:rPr>
              <a:t> </a:t>
            </a:r>
            <a:r>
              <a:rPr sz="1350">
                <a:solidFill>
                  <a:srgbClr val="16250F"/>
                </a:solidFill>
                <a:latin typeface="微软雅黑"/>
                <a:cs typeface="微软雅黑"/>
              </a:rPr>
              <a:t>tasks</a:t>
            </a:r>
            <a:r>
              <a:rPr sz="1350" spc="-20">
                <a:solidFill>
                  <a:srgbClr val="16250F"/>
                </a:solidFill>
                <a:latin typeface="微软雅黑"/>
                <a:cs typeface="微软雅黑"/>
              </a:rPr>
              <a:t> </a:t>
            </a:r>
            <a:r>
              <a:rPr sz="1350">
                <a:solidFill>
                  <a:srgbClr val="16250F"/>
                </a:solidFill>
                <a:latin typeface="微软雅黑"/>
                <a:cs typeface="微软雅黑"/>
              </a:rPr>
              <a:t>in</a:t>
            </a:r>
            <a:r>
              <a:rPr sz="1350" spc="-20">
                <a:solidFill>
                  <a:srgbClr val="16250F"/>
                </a:solidFill>
                <a:latin typeface="微软雅黑"/>
                <a:cs typeface="微软雅黑"/>
              </a:rPr>
              <a:t> </a:t>
            </a:r>
            <a:r>
              <a:rPr sz="1350" spc="-10">
                <a:solidFill>
                  <a:srgbClr val="16250F"/>
                </a:solidFill>
                <a:latin typeface="微软雅黑"/>
                <a:cs typeface="微软雅黑"/>
              </a:rPr>
              <a:t>practical </a:t>
            </a:r>
            <a:r>
              <a:rPr sz="1350">
                <a:solidFill>
                  <a:srgbClr val="16250F"/>
                </a:solidFill>
                <a:latin typeface="微软雅黑"/>
                <a:cs typeface="微软雅黑"/>
              </a:rPr>
              <a:t>situations,</a:t>
            </a:r>
            <a:r>
              <a:rPr sz="1350" spc="-40">
                <a:solidFill>
                  <a:srgbClr val="16250F"/>
                </a:solidFill>
                <a:latin typeface="微软雅黑"/>
                <a:cs typeface="微软雅黑"/>
              </a:rPr>
              <a:t> </a:t>
            </a:r>
            <a:r>
              <a:rPr sz="1350">
                <a:solidFill>
                  <a:srgbClr val="16250F"/>
                </a:solidFill>
                <a:latin typeface="微软雅黑"/>
                <a:cs typeface="微软雅黑"/>
              </a:rPr>
              <a:t>thereby</a:t>
            </a:r>
            <a:r>
              <a:rPr sz="1350" spc="-40">
                <a:solidFill>
                  <a:srgbClr val="16250F"/>
                </a:solidFill>
                <a:latin typeface="微软雅黑"/>
                <a:cs typeface="微软雅黑"/>
              </a:rPr>
              <a:t> </a:t>
            </a:r>
            <a:r>
              <a:rPr sz="1350">
                <a:solidFill>
                  <a:srgbClr val="16250F"/>
                </a:solidFill>
                <a:latin typeface="微软雅黑"/>
                <a:cs typeface="微软雅黑"/>
              </a:rPr>
              <a:t>improving</a:t>
            </a:r>
            <a:r>
              <a:rPr sz="1350" spc="-40">
                <a:solidFill>
                  <a:srgbClr val="16250F"/>
                </a:solidFill>
                <a:latin typeface="微软雅黑"/>
                <a:cs typeface="微软雅黑"/>
              </a:rPr>
              <a:t> </a:t>
            </a:r>
            <a:r>
              <a:rPr sz="1350">
                <a:solidFill>
                  <a:srgbClr val="16250F"/>
                </a:solidFill>
                <a:latin typeface="微软雅黑"/>
                <a:cs typeface="微软雅黑"/>
              </a:rPr>
              <a:t>their</a:t>
            </a:r>
            <a:r>
              <a:rPr sz="1350" spc="-40">
                <a:solidFill>
                  <a:srgbClr val="16250F"/>
                </a:solidFill>
                <a:latin typeface="微软雅黑"/>
                <a:cs typeface="微软雅黑"/>
              </a:rPr>
              <a:t> </a:t>
            </a:r>
            <a:r>
              <a:rPr sz="1350" spc="-10">
                <a:solidFill>
                  <a:srgbClr val="16250F"/>
                </a:solidFill>
                <a:latin typeface="微软雅黑"/>
                <a:cs typeface="微软雅黑"/>
              </a:rPr>
              <a:t>English </a:t>
            </a:r>
            <a:r>
              <a:rPr sz="1350">
                <a:solidFill>
                  <a:srgbClr val="16250F"/>
                </a:solidFill>
                <a:latin typeface="微软雅黑"/>
                <a:cs typeface="微软雅黑"/>
              </a:rPr>
              <a:t>application</a:t>
            </a:r>
            <a:r>
              <a:rPr sz="1350" spc="-35">
                <a:solidFill>
                  <a:srgbClr val="16250F"/>
                </a:solidFill>
                <a:latin typeface="微软雅黑"/>
                <a:cs typeface="微软雅黑"/>
              </a:rPr>
              <a:t> </a:t>
            </a:r>
            <a:r>
              <a:rPr sz="1350">
                <a:solidFill>
                  <a:srgbClr val="16250F"/>
                </a:solidFill>
                <a:latin typeface="微软雅黑"/>
                <a:cs typeface="微软雅黑"/>
              </a:rPr>
              <a:t>skills</a:t>
            </a:r>
            <a:r>
              <a:rPr sz="1350" spc="-25">
                <a:solidFill>
                  <a:srgbClr val="16250F"/>
                </a:solidFill>
                <a:latin typeface="微软雅黑"/>
                <a:cs typeface="微软雅黑"/>
              </a:rPr>
              <a:t> </a:t>
            </a:r>
            <a:r>
              <a:rPr sz="1350">
                <a:solidFill>
                  <a:srgbClr val="16250F"/>
                </a:solidFill>
                <a:latin typeface="微软雅黑"/>
                <a:cs typeface="微软雅黑"/>
              </a:rPr>
              <a:t>and</a:t>
            </a:r>
            <a:r>
              <a:rPr sz="1350" spc="-20">
                <a:solidFill>
                  <a:srgbClr val="16250F"/>
                </a:solidFill>
                <a:latin typeface="微软雅黑"/>
                <a:cs typeface="微软雅黑"/>
              </a:rPr>
              <a:t> </a:t>
            </a:r>
            <a:r>
              <a:rPr sz="1350" spc="-10">
                <a:solidFill>
                  <a:srgbClr val="16250F"/>
                </a:solidFill>
                <a:latin typeface="微软雅黑"/>
                <a:cs typeface="微软雅黑"/>
              </a:rPr>
              <a:t>cross-cultural </a:t>
            </a:r>
            <a:r>
              <a:rPr sz="1350">
                <a:solidFill>
                  <a:srgbClr val="16250F"/>
                </a:solidFill>
                <a:latin typeface="微软雅黑"/>
                <a:cs typeface="微软雅黑"/>
              </a:rPr>
              <a:t>communication</a:t>
            </a:r>
            <a:r>
              <a:rPr sz="1350" spc="-65">
                <a:solidFill>
                  <a:srgbClr val="16250F"/>
                </a:solidFill>
                <a:latin typeface="微软雅黑"/>
                <a:cs typeface="微软雅黑"/>
              </a:rPr>
              <a:t> </a:t>
            </a:r>
            <a:r>
              <a:rPr sz="1350" spc="-10">
                <a:solidFill>
                  <a:srgbClr val="16250F"/>
                </a:solidFill>
                <a:latin typeface="微软雅黑"/>
                <a:cs typeface="微软雅黑"/>
              </a:rPr>
              <a:t>abilities.</a:t>
            </a:r>
            <a:endParaRPr sz="1350">
              <a:latin typeface="微软雅黑"/>
              <a:cs typeface="微软雅黑"/>
            </a:endParaRPr>
          </a:p>
        </p:txBody>
      </p:sp>
      <p:grpSp>
        <p:nvGrpSpPr>
          <p:cNvPr id="8" name="object 8"/>
          <p:cNvGrpSpPr/>
          <p:nvPr/>
        </p:nvGrpSpPr>
        <p:grpSpPr>
          <a:xfrm>
            <a:off x="454962" y="6318934"/>
            <a:ext cx="11737340" cy="123189"/>
            <a:chOff x="454962" y="6318934"/>
            <a:chExt cx="11737340" cy="123189"/>
          </a:xfrm>
        </p:grpSpPr>
        <p:sp>
          <p:nvSpPr>
            <p:cNvPr id="9" name="object 9"/>
            <p:cNvSpPr/>
            <p:nvPr/>
          </p:nvSpPr>
          <p:spPr>
            <a:xfrm>
              <a:off x="507873" y="6318934"/>
              <a:ext cx="701675" cy="123189"/>
            </a:xfrm>
            <a:custGeom>
              <a:rect l="l" t="t" r="r" b="b"/>
              <a:pathLst>
                <a:path w="701675" h="123188">
                  <a:moveTo>
                    <a:pt x="701468" y="122998"/>
                  </a:moveTo>
                  <a:lnTo>
                    <a:pt x="0" y="122998"/>
                  </a:lnTo>
                  <a:lnTo>
                    <a:pt x="0" y="0"/>
                  </a:lnTo>
                  <a:lnTo>
                    <a:pt x="701468" y="0"/>
                  </a:lnTo>
                  <a:lnTo>
                    <a:pt x="701468" y="122998"/>
                  </a:lnTo>
                  <a:close/>
                </a:path>
              </a:pathLst>
            </a:custGeom>
            <a:solidFill>
              <a:srgbClr val="29701C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10" name="object 10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2" y="6318934"/>
              <a:ext cx="122997" cy="122998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1137714" y="6318934"/>
              <a:ext cx="122997" cy="122998"/>
            </a:xfrm>
            <a:prstGeom prst="rect">
              <a:avLst/>
            </a:prstGeom>
          </p:spPr>
        </p:pic>
        <p:sp>
          <p:nvSpPr>
            <p:cNvPr id="12" name="object 12"/>
            <p:cNvSpPr/>
            <p:nvPr/>
          </p:nvSpPr>
          <p:spPr>
            <a:xfrm>
              <a:off x="1209342" y="6393164"/>
              <a:ext cx="10982960" cy="0"/>
            </a:xfrm>
            <a:custGeom>
              <a:rect l="l" t="t" r="r" b="b"/>
              <a:pathLst>
                <a:path w="10982960">
                  <a:moveTo>
                    <a:pt x="10982657" y="0"/>
                  </a:moveTo>
                  <a:lnTo>
                    <a:pt x="0" y="0"/>
                  </a:lnTo>
                  <a:lnTo>
                    <a:pt x="10982657" y="0"/>
                  </a:lnTo>
                  <a:close/>
                </a:path>
              </a:pathLst>
            </a:custGeom>
            <a:solidFill>
              <a:srgbClr val="29701C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3" name="object 13"/>
            <p:cNvSpPr/>
            <p:nvPr/>
          </p:nvSpPr>
          <p:spPr>
            <a:xfrm>
              <a:off x="1209342" y="6393164"/>
              <a:ext cx="10982960" cy="0"/>
            </a:xfrm>
            <a:custGeom>
              <a:rect l="l" t="t" r="r" b="b"/>
              <a:pathLst>
                <a:path w="10982960">
                  <a:moveTo>
                    <a:pt x="0" y="0"/>
                  </a:moveTo>
                  <a:lnTo>
                    <a:pt x="10982657" y="0"/>
                  </a:lnTo>
                </a:path>
              </a:pathLst>
            </a:custGeom>
            <a:ln w="14287">
              <a:solidFill>
                <a:srgbClr val="29701C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14" name="object 14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5" name="object 15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5" name="object 35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/>
              <a:t>Task</a:t>
            </a:r>
            <a:r>
              <a:rPr spc="-30"/>
              <a:t> </a:t>
            </a:r>
            <a:r>
              <a:rPr/>
              <a:t>based</a:t>
            </a:r>
            <a:r>
              <a:rPr spc="-25"/>
              <a:t> </a:t>
            </a:r>
            <a:r>
              <a:rPr/>
              <a:t>teaching</a:t>
            </a:r>
            <a:r>
              <a:rPr spc="-25"/>
              <a:t> </a:t>
            </a:r>
            <a:r>
              <a:rPr spc="-10"/>
              <a:t>method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647422" y="1416259"/>
            <a:ext cx="10787380" cy="4758055"/>
            <a:chOff x="647422" y="1416259"/>
            <a:chExt cx="10787380" cy="4758055"/>
          </a:xfrm>
        </p:grpSpPr>
        <p:sp>
          <p:nvSpPr>
            <p:cNvPr id="3" name="object 3"/>
            <p:cNvSpPr/>
            <p:nvPr/>
          </p:nvSpPr>
          <p:spPr>
            <a:xfrm>
              <a:off x="647422" y="1416259"/>
              <a:ext cx="10787380" cy="4758055"/>
            </a:xfrm>
            <a:custGeom>
              <a:rect l="l" t="t" r="r" b="b"/>
              <a:pathLst>
                <a:path w="10787380" h="4758055">
                  <a:moveTo>
                    <a:pt x="10787367" y="4757505"/>
                  </a:moveTo>
                  <a:lnTo>
                    <a:pt x="594687" y="4757505"/>
                  </a:lnTo>
                  <a:lnTo>
                    <a:pt x="539399" y="4756157"/>
                  </a:lnTo>
                  <a:lnTo>
                    <a:pt x="486808" y="4752111"/>
                  </a:lnTo>
                  <a:lnTo>
                    <a:pt x="436913" y="4745369"/>
                  </a:lnTo>
                  <a:lnTo>
                    <a:pt x="389716" y="4735929"/>
                  </a:lnTo>
                  <a:lnTo>
                    <a:pt x="345215" y="4723793"/>
                  </a:lnTo>
                  <a:lnTo>
                    <a:pt x="303412" y="4708959"/>
                  </a:lnTo>
                  <a:lnTo>
                    <a:pt x="264305" y="4691429"/>
                  </a:lnTo>
                  <a:lnTo>
                    <a:pt x="227896" y="4671201"/>
                  </a:lnTo>
                  <a:lnTo>
                    <a:pt x="194183" y="4648277"/>
                  </a:lnTo>
                  <a:lnTo>
                    <a:pt x="163168" y="4622655"/>
                  </a:lnTo>
                  <a:lnTo>
                    <a:pt x="134849" y="4594337"/>
                  </a:lnTo>
                  <a:lnTo>
                    <a:pt x="109228" y="4563321"/>
                  </a:lnTo>
                  <a:lnTo>
                    <a:pt x="86303" y="4529609"/>
                  </a:lnTo>
                  <a:lnTo>
                    <a:pt x="66076" y="4493199"/>
                  </a:lnTo>
                  <a:lnTo>
                    <a:pt x="48545" y="4454093"/>
                  </a:lnTo>
                  <a:lnTo>
                    <a:pt x="33712" y="4412289"/>
                  </a:lnTo>
                  <a:lnTo>
                    <a:pt x="21575" y="4367788"/>
                  </a:lnTo>
                  <a:lnTo>
                    <a:pt x="12136" y="4320591"/>
                  </a:lnTo>
                  <a:lnTo>
                    <a:pt x="5393" y="4270696"/>
                  </a:lnTo>
                  <a:lnTo>
                    <a:pt x="1348" y="4218105"/>
                  </a:lnTo>
                  <a:lnTo>
                    <a:pt x="0" y="4162816"/>
                  </a:lnTo>
                  <a:lnTo>
                    <a:pt x="0" y="0"/>
                  </a:lnTo>
                  <a:lnTo>
                    <a:pt x="10192678" y="0"/>
                  </a:lnTo>
                  <a:lnTo>
                    <a:pt x="10247966" y="1348"/>
                  </a:lnTo>
                  <a:lnTo>
                    <a:pt x="10300558" y="5393"/>
                  </a:lnTo>
                  <a:lnTo>
                    <a:pt x="10350452" y="12136"/>
                  </a:lnTo>
                  <a:lnTo>
                    <a:pt x="10397650" y="21575"/>
                  </a:lnTo>
                  <a:lnTo>
                    <a:pt x="10442151" y="33712"/>
                  </a:lnTo>
                  <a:lnTo>
                    <a:pt x="10483954" y="48545"/>
                  </a:lnTo>
                  <a:lnTo>
                    <a:pt x="10523061" y="66076"/>
                  </a:lnTo>
                  <a:lnTo>
                    <a:pt x="10559470" y="86303"/>
                  </a:lnTo>
                  <a:lnTo>
                    <a:pt x="10593183" y="109228"/>
                  </a:lnTo>
                  <a:lnTo>
                    <a:pt x="10624198" y="134849"/>
                  </a:lnTo>
                  <a:lnTo>
                    <a:pt x="10652517" y="163168"/>
                  </a:lnTo>
                  <a:lnTo>
                    <a:pt x="10678138" y="194183"/>
                  </a:lnTo>
                  <a:lnTo>
                    <a:pt x="10701063" y="227896"/>
                  </a:lnTo>
                  <a:lnTo>
                    <a:pt x="10721290" y="264305"/>
                  </a:lnTo>
                  <a:lnTo>
                    <a:pt x="10738821" y="303412"/>
                  </a:lnTo>
                  <a:lnTo>
                    <a:pt x="10753654" y="345215"/>
                  </a:lnTo>
                  <a:lnTo>
                    <a:pt x="10765791" y="389716"/>
                  </a:lnTo>
                  <a:lnTo>
                    <a:pt x="10775231" y="436913"/>
                  </a:lnTo>
                  <a:lnTo>
                    <a:pt x="10781973" y="486808"/>
                  </a:lnTo>
                  <a:lnTo>
                    <a:pt x="10786019" y="539399"/>
                  </a:lnTo>
                  <a:lnTo>
                    <a:pt x="10787367" y="594687"/>
                  </a:lnTo>
                  <a:lnTo>
                    <a:pt x="10787367" y="4757505"/>
                  </a:lnTo>
                  <a:close/>
                </a:path>
              </a:pathLst>
            </a:custGeom>
            <a:solidFill>
              <a:srgbClr val="29701C">
                <a:alpha val="79998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 flipH="1">
              <a:off x="6069241" y="1732467"/>
              <a:ext cx="0" cy="4116704"/>
            </a:xfrm>
            <a:custGeom>
              <a:rect l="l" t="t" r="r" b="b"/>
              <a:pathLst>
                <a:path h="4116704">
                  <a:moveTo>
                    <a:pt x="0" y="4116499"/>
                  </a:moveTo>
                  <a:lnTo>
                    <a:pt x="0" y="0"/>
                  </a:lnTo>
                </a:path>
              </a:pathLst>
            </a:custGeom>
            <a:solidFill>
              <a:srgbClr val="29701C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 flipH="1">
              <a:off x="6069241" y="1732467"/>
              <a:ext cx="0" cy="4116704"/>
            </a:xfrm>
            <a:custGeom>
              <a:rect l="l" t="t" r="r" b="b"/>
              <a:pathLst>
                <a:path h="4116704">
                  <a:moveTo>
                    <a:pt x="0" y="0"/>
                  </a:moveTo>
                  <a:lnTo>
                    <a:pt x="0" y="4116499"/>
                  </a:lnTo>
                </a:path>
              </a:pathLst>
            </a:custGeom>
            <a:ln w="9525">
              <a:solidFill>
                <a:srgbClr val="CBEFC4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6" name="object 6"/>
          <p:cNvSpPr txBox="1"/>
          <p:nvPr/>
        </p:nvSpPr>
        <p:spPr>
          <a:xfrm>
            <a:off x="1373460" y="2952177"/>
            <a:ext cx="3752215" cy="6426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indent="50165">
              <a:lnSpc>
                <a:spcPct val="150000"/>
              </a:lnSpc>
              <a:spcBef>
                <a:spcPts val="100"/>
              </a:spcBef>
            </a:pPr>
            <a:r>
              <a:rPr sz="1350">
                <a:solidFill>
                  <a:srgbClr val="FFFFFF"/>
                </a:solidFill>
                <a:latin typeface="微软雅黑"/>
                <a:cs typeface="微软雅黑"/>
              </a:rPr>
              <a:t>Simulate</a:t>
            </a:r>
            <a:r>
              <a:rPr sz="1350" spc="-4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350" spc="-10">
                <a:solidFill>
                  <a:srgbClr val="FFFFFF"/>
                </a:solidFill>
                <a:latin typeface="微软雅黑"/>
                <a:cs typeface="微软雅黑"/>
              </a:rPr>
              <a:t>real-</a:t>
            </a:r>
            <a:r>
              <a:rPr sz="1350">
                <a:solidFill>
                  <a:srgbClr val="FFFFFF"/>
                </a:solidFill>
                <a:latin typeface="微软雅黑"/>
                <a:cs typeface="微软雅黑"/>
              </a:rPr>
              <a:t>life</a:t>
            </a:r>
            <a:r>
              <a:rPr sz="1350" spc="-35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350">
                <a:solidFill>
                  <a:srgbClr val="FFFFFF"/>
                </a:solidFill>
                <a:latin typeface="微软雅黑"/>
                <a:cs typeface="微软雅黑"/>
              </a:rPr>
              <a:t>situations,</a:t>
            </a:r>
            <a:r>
              <a:rPr sz="1350" spc="-35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350">
                <a:solidFill>
                  <a:srgbClr val="FFFFFF"/>
                </a:solidFill>
                <a:latin typeface="微软雅黑"/>
                <a:cs typeface="微软雅黑"/>
              </a:rPr>
              <a:t>emphasizing</a:t>
            </a:r>
            <a:r>
              <a:rPr sz="1350" spc="-35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350" spc="-25">
                <a:solidFill>
                  <a:srgbClr val="FFFFFF"/>
                </a:solidFill>
                <a:latin typeface="微软雅黑"/>
                <a:cs typeface="微软雅黑"/>
              </a:rPr>
              <a:t>the </a:t>
            </a:r>
            <a:r>
              <a:rPr sz="1350">
                <a:solidFill>
                  <a:srgbClr val="FFFFFF"/>
                </a:solidFill>
                <a:latin typeface="微软雅黑"/>
                <a:cs typeface="微软雅黑"/>
              </a:rPr>
              <a:t>combination</a:t>
            </a:r>
            <a:r>
              <a:rPr sz="1350" spc="-3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350">
                <a:solidFill>
                  <a:srgbClr val="FFFFFF"/>
                </a:solidFill>
                <a:latin typeface="微软雅黑"/>
                <a:cs typeface="微软雅黑"/>
              </a:rPr>
              <a:t>of</a:t>
            </a:r>
            <a:r>
              <a:rPr sz="1350" spc="-3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350">
                <a:solidFill>
                  <a:srgbClr val="FFFFFF"/>
                </a:solidFill>
                <a:latin typeface="微软雅黑"/>
                <a:cs typeface="微软雅黑"/>
              </a:rPr>
              <a:t>language</a:t>
            </a:r>
            <a:r>
              <a:rPr sz="1350" spc="-3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350">
                <a:solidFill>
                  <a:srgbClr val="FFFFFF"/>
                </a:solidFill>
                <a:latin typeface="微软雅黑"/>
                <a:cs typeface="微软雅黑"/>
              </a:rPr>
              <a:t>and</a:t>
            </a:r>
            <a:r>
              <a:rPr sz="1350" spc="-3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350" spc="-10">
                <a:solidFill>
                  <a:srgbClr val="FFFFFF"/>
                </a:solidFill>
                <a:latin typeface="微软雅黑"/>
                <a:cs typeface="微软雅黑"/>
              </a:rPr>
              <a:t>context.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1373461" y="1944128"/>
            <a:ext cx="1250315" cy="332740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2000" b="1" spc="-10">
                <a:solidFill>
                  <a:srgbClr val="FFFFFF"/>
                </a:solidFill>
                <a:latin typeface="微软雅黑"/>
                <a:cs typeface="微软雅黑"/>
              </a:rPr>
              <a:t>Summary</a:t>
            </a:r>
            <a:endParaRPr sz="2000">
              <a:latin typeface="微软雅黑"/>
              <a:cs typeface="微软雅黑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6819627" y="2952177"/>
            <a:ext cx="4065270" cy="24942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indent="50165">
              <a:lnSpc>
                <a:spcPct val="150000"/>
              </a:lnSpc>
              <a:spcBef>
                <a:spcPts val="100"/>
              </a:spcBef>
            </a:pPr>
            <a:r>
              <a:rPr sz="1350">
                <a:solidFill>
                  <a:srgbClr val="FFFFFF"/>
                </a:solidFill>
                <a:latin typeface="微软雅黑"/>
                <a:cs typeface="微软雅黑"/>
              </a:rPr>
              <a:t>Situational</a:t>
            </a:r>
            <a:r>
              <a:rPr sz="1350" spc="-45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350">
                <a:solidFill>
                  <a:srgbClr val="FFFFFF"/>
                </a:solidFill>
                <a:latin typeface="微软雅黑"/>
                <a:cs typeface="微软雅黑"/>
              </a:rPr>
              <a:t>teaching</a:t>
            </a:r>
            <a:r>
              <a:rPr sz="1350" spc="-35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350">
                <a:solidFill>
                  <a:srgbClr val="FFFFFF"/>
                </a:solidFill>
                <a:latin typeface="微软雅黑"/>
                <a:cs typeface="微软雅黑"/>
              </a:rPr>
              <a:t>method</a:t>
            </a:r>
            <a:r>
              <a:rPr sz="1350" spc="-35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350">
                <a:solidFill>
                  <a:srgbClr val="FFFFFF"/>
                </a:solidFill>
                <a:latin typeface="微软雅黑"/>
                <a:cs typeface="微软雅黑"/>
              </a:rPr>
              <a:t>teaches</a:t>
            </a:r>
            <a:r>
              <a:rPr sz="1350" spc="-35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350">
                <a:solidFill>
                  <a:srgbClr val="FFFFFF"/>
                </a:solidFill>
                <a:latin typeface="微软雅黑"/>
                <a:cs typeface="微软雅黑"/>
              </a:rPr>
              <a:t>English</a:t>
            </a:r>
            <a:r>
              <a:rPr sz="1350" spc="-3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350" spc="-25">
                <a:solidFill>
                  <a:srgbClr val="FFFFFF"/>
                </a:solidFill>
                <a:latin typeface="微软雅黑"/>
                <a:cs typeface="微软雅黑"/>
              </a:rPr>
              <a:t>by </a:t>
            </a:r>
            <a:r>
              <a:rPr sz="1350">
                <a:solidFill>
                  <a:srgbClr val="FFFFFF"/>
                </a:solidFill>
                <a:latin typeface="微软雅黑"/>
                <a:cs typeface="微软雅黑"/>
              </a:rPr>
              <a:t>simulating</a:t>
            </a:r>
            <a:r>
              <a:rPr sz="1350" spc="-45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350">
                <a:solidFill>
                  <a:srgbClr val="FFFFFF"/>
                </a:solidFill>
                <a:latin typeface="微软雅黑"/>
                <a:cs typeface="微软雅黑"/>
              </a:rPr>
              <a:t>real</a:t>
            </a:r>
            <a:r>
              <a:rPr sz="1350" spc="-45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350">
                <a:solidFill>
                  <a:srgbClr val="FFFFFF"/>
                </a:solidFill>
                <a:latin typeface="微软雅黑"/>
                <a:cs typeface="微软雅黑"/>
              </a:rPr>
              <a:t>situations,</a:t>
            </a:r>
            <a:r>
              <a:rPr sz="1350" spc="-45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350">
                <a:solidFill>
                  <a:srgbClr val="FFFFFF"/>
                </a:solidFill>
                <a:latin typeface="微软雅黑"/>
                <a:cs typeface="微软雅黑"/>
              </a:rPr>
              <a:t>emphasizing</a:t>
            </a:r>
            <a:r>
              <a:rPr sz="1350" spc="-45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350" spc="-25">
                <a:solidFill>
                  <a:srgbClr val="FFFFFF"/>
                </a:solidFill>
                <a:latin typeface="微软雅黑"/>
                <a:cs typeface="微软雅黑"/>
              </a:rPr>
              <a:t>the </a:t>
            </a:r>
            <a:r>
              <a:rPr sz="1350">
                <a:solidFill>
                  <a:srgbClr val="FFFFFF"/>
                </a:solidFill>
                <a:latin typeface="微软雅黑"/>
                <a:cs typeface="微软雅黑"/>
              </a:rPr>
              <a:t>combination</a:t>
            </a:r>
            <a:r>
              <a:rPr sz="1350" spc="-35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350">
                <a:solidFill>
                  <a:srgbClr val="FFFFFF"/>
                </a:solidFill>
                <a:latin typeface="微软雅黑"/>
                <a:cs typeface="微软雅黑"/>
              </a:rPr>
              <a:t>of</a:t>
            </a:r>
            <a:r>
              <a:rPr sz="1350" spc="-3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350">
                <a:solidFill>
                  <a:srgbClr val="FFFFFF"/>
                </a:solidFill>
                <a:latin typeface="微软雅黑"/>
                <a:cs typeface="微软雅黑"/>
              </a:rPr>
              <a:t>language</a:t>
            </a:r>
            <a:r>
              <a:rPr sz="1350" spc="-35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350">
                <a:solidFill>
                  <a:srgbClr val="FFFFFF"/>
                </a:solidFill>
                <a:latin typeface="微软雅黑"/>
                <a:cs typeface="微软雅黑"/>
              </a:rPr>
              <a:t>and</a:t>
            </a:r>
            <a:r>
              <a:rPr sz="1350" spc="-3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350">
                <a:solidFill>
                  <a:srgbClr val="FFFFFF"/>
                </a:solidFill>
                <a:latin typeface="微软雅黑"/>
                <a:cs typeface="微软雅黑"/>
              </a:rPr>
              <a:t>context.</a:t>
            </a:r>
            <a:r>
              <a:rPr sz="1350" spc="-3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350" spc="-10">
                <a:solidFill>
                  <a:srgbClr val="FFFFFF"/>
                </a:solidFill>
                <a:latin typeface="微软雅黑"/>
                <a:cs typeface="微软雅黑"/>
              </a:rPr>
              <a:t>Teachers </a:t>
            </a:r>
            <a:r>
              <a:rPr sz="1350">
                <a:solidFill>
                  <a:srgbClr val="FFFFFF"/>
                </a:solidFill>
                <a:latin typeface="微软雅黑"/>
                <a:cs typeface="微软雅黑"/>
              </a:rPr>
              <a:t>create</a:t>
            </a:r>
            <a:r>
              <a:rPr sz="1350" spc="-35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350">
                <a:solidFill>
                  <a:srgbClr val="FFFFFF"/>
                </a:solidFill>
                <a:latin typeface="微软雅黑"/>
                <a:cs typeface="微软雅黑"/>
              </a:rPr>
              <a:t>various</a:t>
            </a:r>
            <a:r>
              <a:rPr sz="1350" spc="-25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350" spc="-10">
                <a:solidFill>
                  <a:srgbClr val="FFFFFF"/>
                </a:solidFill>
                <a:latin typeface="微软雅黑"/>
                <a:cs typeface="微软雅黑"/>
              </a:rPr>
              <a:t>real-</a:t>
            </a:r>
            <a:r>
              <a:rPr sz="1350">
                <a:solidFill>
                  <a:srgbClr val="FFFFFF"/>
                </a:solidFill>
                <a:latin typeface="微软雅黑"/>
                <a:cs typeface="微软雅黑"/>
              </a:rPr>
              <a:t>life</a:t>
            </a:r>
            <a:r>
              <a:rPr sz="1350" spc="-2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350">
                <a:solidFill>
                  <a:srgbClr val="FFFFFF"/>
                </a:solidFill>
                <a:latin typeface="微软雅黑"/>
                <a:cs typeface="微软雅黑"/>
              </a:rPr>
              <a:t>and</a:t>
            </a:r>
            <a:r>
              <a:rPr sz="1350" spc="-25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350">
                <a:solidFill>
                  <a:srgbClr val="FFFFFF"/>
                </a:solidFill>
                <a:latin typeface="微软雅黑"/>
                <a:cs typeface="微软雅黑"/>
              </a:rPr>
              <a:t>work</a:t>
            </a:r>
            <a:r>
              <a:rPr sz="1350" spc="-25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350">
                <a:solidFill>
                  <a:srgbClr val="FFFFFF"/>
                </a:solidFill>
                <a:latin typeface="微软雅黑"/>
                <a:cs typeface="微软雅黑"/>
              </a:rPr>
              <a:t>scenarios</a:t>
            </a:r>
            <a:r>
              <a:rPr sz="1350" spc="-2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350" spc="-25">
                <a:solidFill>
                  <a:srgbClr val="FFFFFF"/>
                </a:solidFill>
                <a:latin typeface="微软雅黑"/>
                <a:cs typeface="微软雅黑"/>
              </a:rPr>
              <a:t>to </a:t>
            </a:r>
            <a:r>
              <a:rPr sz="1350">
                <a:solidFill>
                  <a:srgbClr val="FFFFFF"/>
                </a:solidFill>
                <a:latin typeface="微软雅黑"/>
                <a:cs typeface="微软雅黑"/>
              </a:rPr>
              <a:t>enable</a:t>
            </a:r>
            <a:r>
              <a:rPr sz="1350" spc="-3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350">
                <a:solidFill>
                  <a:srgbClr val="FFFFFF"/>
                </a:solidFill>
                <a:latin typeface="微软雅黑"/>
                <a:cs typeface="微软雅黑"/>
              </a:rPr>
              <a:t>students</a:t>
            </a:r>
            <a:r>
              <a:rPr sz="1350" spc="-3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350">
                <a:solidFill>
                  <a:srgbClr val="FFFFFF"/>
                </a:solidFill>
                <a:latin typeface="微软雅黑"/>
                <a:cs typeface="微软雅黑"/>
              </a:rPr>
              <a:t>to</a:t>
            </a:r>
            <a:r>
              <a:rPr sz="1350" spc="-3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350">
                <a:solidFill>
                  <a:srgbClr val="FFFFFF"/>
                </a:solidFill>
                <a:latin typeface="微软雅黑"/>
                <a:cs typeface="微软雅黑"/>
              </a:rPr>
              <a:t>communicate</a:t>
            </a:r>
            <a:r>
              <a:rPr sz="1350" spc="-3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350">
                <a:solidFill>
                  <a:srgbClr val="FFFFFF"/>
                </a:solidFill>
                <a:latin typeface="微软雅黑"/>
                <a:cs typeface="微软雅黑"/>
              </a:rPr>
              <a:t>in</a:t>
            </a:r>
            <a:r>
              <a:rPr sz="1350" spc="-3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350">
                <a:solidFill>
                  <a:srgbClr val="FFFFFF"/>
                </a:solidFill>
                <a:latin typeface="微软雅黑"/>
                <a:cs typeface="微软雅黑"/>
              </a:rPr>
              <a:t>English</a:t>
            </a:r>
            <a:r>
              <a:rPr sz="1350" spc="-3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350" spc="-25">
                <a:solidFill>
                  <a:srgbClr val="FFFFFF"/>
                </a:solidFill>
                <a:latin typeface="微软雅黑"/>
                <a:cs typeface="微软雅黑"/>
              </a:rPr>
              <a:t>in </a:t>
            </a:r>
            <a:r>
              <a:rPr sz="1350">
                <a:solidFill>
                  <a:srgbClr val="FFFFFF"/>
                </a:solidFill>
                <a:latin typeface="微软雅黑"/>
                <a:cs typeface="微软雅黑"/>
              </a:rPr>
              <a:t>simulated</a:t>
            </a:r>
            <a:r>
              <a:rPr sz="1350" spc="-55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350">
                <a:solidFill>
                  <a:srgbClr val="FFFFFF"/>
                </a:solidFill>
                <a:latin typeface="微软雅黑"/>
                <a:cs typeface="微软雅黑"/>
              </a:rPr>
              <a:t>situations,</a:t>
            </a:r>
            <a:r>
              <a:rPr sz="1350" spc="-45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350">
                <a:solidFill>
                  <a:srgbClr val="FFFFFF"/>
                </a:solidFill>
                <a:latin typeface="微软雅黑"/>
                <a:cs typeface="微软雅黑"/>
              </a:rPr>
              <a:t>thereby</a:t>
            </a:r>
            <a:r>
              <a:rPr sz="1350" spc="-45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350" spc="-10">
                <a:solidFill>
                  <a:srgbClr val="FFFFFF"/>
                </a:solidFill>
                <a:latin typeface="微软雅黑"/>
                <a:cs typeface="微软雅黑"/>
              </a:rPr>
              <a:t>better </a:t>
            </a:r>
            <a:r>
              <a:rPr sz="1350">
                <a:solidFill>
                  <a:srgbClr val="FFFFFF"/>
                </a:solidFill>
                <a:latin typeface="微软雅黑"/>
                <a:cs typeface="微软雅黑"/>
              </a:rPr>
              <a:t>understanding</a:t>
            </a:r>
            <a:r>
              <a:rPr sz="1350" spc="-45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350">
                <a:solidFill>
                  <a:srgbClr val="FFFFFF"/>
                </a:solidFill>
                <a:latin typeface="微软雅黑"/>
                <a:cs typeface="微软雅黑"/>
              </a:rPr>
              <a:t>and</a:t>
            </a:r>
            <a:r>
              <a:rPr sz="1350" spc="-3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350">
                <a:solidFill>
                  <a:srgbClr val="FFFFFF"/>
                </a:solidFill>
                <a:latin typeface="微软雅黑"/>
                <a:cs typeface="微软雅黑"/>
              </a:rPr>
              <a:t>mastering</a:t>
            </a:r>
            <a:r>
              <a:rPr sz="1350" spc="-3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350">
                <a:solidFill>
                  <a:srgbClr val="FFFFFF"/>
                </a:solidFill>
                <a:latin typeface="微软雅黑"/>
                <a:cs typeface="微软雅黑"/>
              </a:rPr>
              <a:t>the</a:t>
            </a:r>
            <a:r>
              <a:rPr sz="1350" spc="-35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350">
                <a:solidFill>
                  <a:srgbClr val="FFFFFF"/>
                </a:solidFill>
                <a:latin typeface="微软雅黑"/>
                <a:cs typeface="微软雅黑"/>
              </a:rPr>
              <a:t>practical</a:t>
            </a:r>
            <a:r>
              <a:rPr sz="1350" spc="-3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350">
                <a:solidFill>
                  <a:srgbClr val="FFFFFF"/>
                </a:solidFill>
                <a:latin typeface="微软雅黑"/>
                <a:cs typeface="微软雅黑"/>
              </a:rPr>
              <a:t>use</a:t>
            </a:r>
            <a:r>
              <a:rPr sz="1350" spc="-3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350" spc="-25">
                <a:solidFill>
                  <a:srgbClr val="FFFFFF"/>
                </a:solidFill>
                <a:latin typeface="微软雅黑"/>
                <a:cs typeface="微软雅黑"/>
              </a:rPr>
              <a:t>of </a:t>
            </a:r>
            <a:r>
              <a:rPr sz="1350" spc="-10">
                <a:solidFill>
                  <a:srgbClr val="FFFFFF"/>
                </a:solidFill>
                <a:latin typeface="微软雅黑"/>
                <a:cs typeface="微软雅黑"/>
              </a:rPr>
              <a:t>language.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6783051" y="1944128"/>
            <a:ext cx="2621915" cy="332740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2000" b="1">
                <a:solidFill>
                  <a:srgbClr val="FFFFFF"/>
                </a:solidFill>
                <a:latin typeface="微软雅黑"/>
                <a:cs typeface="微软雅黑"/>
              </a:rPr>
              <a:t>Detailed</a:t>
            </a:r>
            <a:r>
              <a:rPr sz="2000" b="1" spc="-35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2000" b="1" spc="-10">
                <a:solidFill>
                  <a:srgbClr val="FFFFFF"/>
                </a:solidFill>
                <a:latin typeface="微软雅黑"/>
                <a:cs typeface="微软雅黑"/>
              </a:rPr>
              <a:t>description</a:t>
            </a:r>
            <a:endParaRPr sz="2000">
              <a:latin typeface="微软雅黑"/>
              <a:cs typeface="微软雅黑"/>
            </a:endParaRPr>
          </a:p>
        </p:txBody>
      </p:sp>
      <p:grpSp>
        <p:nvGrpSpPr>
          <p:cNvPr id="10" name="object 10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1" name="object 11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1" name="object 31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/>
              <a:t>Situational</a:t>
            </a:r>
            <a:r>
              <a:rPr spc="-55"/>
              <a:t> </a:t>
            </a:r>
            <a:r>
              <a:rPr/>
              <a:t>teaching</a:t>
            </a:r>
            <a:r>
              <a:rPr spc="-45"/>
              <a:t> </a:t>
            </a:r>
            <a:r>
              <a:rPr spc="-10"/>
              <a:t>method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0" y="1859222"/>
            <a:ext cx="4933315" cy="3681095"/>
            <a:chOff x="0" y="1859222"/>
            <a:chExt cx="4933315" cy="3681095"/>
          </a:xfrm>
        </p:grpSpPr>
        <p:sp>
          <p:nvSpPr>
            <p:cNvPr id="3" name="object 3"/>
            <p:cNvSpPr/>
            <p:nvPr/>
          </p:nvSpPr>
          <p:spPr>
            <a:xfrm>
              <a:off x="0" y="1859228"/>
              <a:ext cx="4933315" cy="3681095"/>
            </a:xfrm>
            <a:custGeom>
              <a:rect l="l" t="t" r="r" b="b"/>
              <a:pathLst>
                <a:path w="4933315" h="3681095">
                  <a:moveTo>
                    <a:pt x="4932807" y="1828800"/>
                  </a:moveTo>
                  <a:lnTo>
                    <a:pt x="4932184" y="1790700"/>
                  </a:lnTo>
                  <a:lnTo>
                    <a:pt x="4930343" y="1739900"/>
                  </a:lnTo>
                  <a:lnTo>
                    <a:pt x="4927270" y="1689100"/>
                  </a:lnTo>
                  <a:lnTo>
                    <a:pt x="4923002" y="1638300"/>
                  </a:lnTo>
                  <a:lnTo>
                    <a:pt x="4917554" y="1600200"/>
                  </a:lnTo>
                  <a:lnTo>
                    <a:pt x="4910937" y="1549400"/>
                  </a:lnTo>
                  <a:lnTo>
                    <a:pt x="4903152" y="1498600"/>
                  </a:lnTo>
                  <a:lnTo>
                    <a:pt x="4894237" y="1460500"/>
                  </a:lnTo>
                  <a:lnTo>
                    <a:pt x="4884204" y="1409700"/>
                  </a:lnTo>
                  <a:lnTo>
                    <a:pt x="4873053" y="1371600"/>
                  </a:lnTo>
                  <a:lnTo>
                    <a:pt x="4860810" y="1320800"/>
                  </a:lnTo>
                  <a:lnTo>
                    <a:pt x="4847488" y="1282700"/>
                  </a:lnTo>
                  <a:lnTo>
                    <a:pt x="4833099" y="1231900"/>
                  </a:lnTo>
                  <a:lnTo>
                    <a:pt x="4817669" y="1193800"/>
                  </a:lnTo>
                  <a:lnTo>
                    <a:pt x="4801197" y="1143000"/>
                  </a:lnTo>
                  <a:lnTo>
                    <a:pt x="4783709" y="1104900"/>
                  </a:lnTo>
                  <a:lnTo>
                    <a:pt x="4765218" y="1066800"/>
                  </a:lnTo>
                  <a:lnTo>
                    <a:pt x="4745748" y="1028700"/>
                  </a:lnTo>
                  <a:lnTo>
                    <a:pt x="4725289" y="990600"/>
                  </a:lnTo>
                  <a:lnTo>
                    <a:pt x="4703889" y="939800"/>
                  </a:lnTo>
                  <a:lnTo>
                    <a:pt x="4681537" y="901700"/>
                  </a:lnTo>
                  <a:lnTo>
                    <a:pt x="4658258" y="863600"/>
                  </a:lnTo>
                  <a:lnTo>
                    <a:pt x="4634065" y="825500"/>
                  </a:lnTo>
                  <a:lnTo>
                    <a:pt x="4608982" y="787400"/>
                  </a:lnTo>
                  <a:lnTo>
                    <a:pt x="4583011" y="749300"/>
                  </a:lnTo>
                  <a:lnTo>
                    <a:pt x="4556176" y="723900"/>
                  </a:lnTo>
                  <a:lnTo>
                    <a:pt x="4528490" y="685800"/>
                  </a:lnTo>
                  <a:lnTo>
                    <a:pt x="4499965" y="647700"/>
                  </a:lnTo>
                  <a:lnTo>
                    <a:pt x="4470616" y="609600"/>
                  </a:lnTo>
                  <a:lnTo>
                    <a:pt x="4440466" y="584200"/>
                  </a:lnTo>
                  <a:lnTo>
                    <a:pt x="4409516" y="546100"/>
                  </a:lnTo>
                  <a:lnTo>
                    <a:pt x="4377804" y="520700"/>
                  </a:lnTo>
                  <a:lnTo>
                    <a:pt x="4345317" y="482600"/>
                  </a:lnTo>
                  <a:lnTo>
                    <a:pt x="4312094" y="457200"/>
                  </a:lnTo>
                  <a:lnTo>
                    <a:pt x="4278147" y="431800"/>
                  </a:lnTo>
                  <a:lnTo>
                    <a:pt x="4243476" y="393700"/>
                  </a:lnTo>
                  <a:lnTo>
                    <a:pt x="4208107" y="368300"/>
                  </a:lnTo>
                  <a:lnTo>
                    <a:pt x="4172051" y="342900"/>
                  </a:lnTo>
                  <a:lnTo>
                    <a:pt x="4135323" y="317500"/>
                  </a:lnTo>
                  <a:lnTo>
                    <a:pt x="4097934" y="292100"/>
                  </a:lnTo>
                  <a:lnTo>
                    <a:pt x="4059923" y="266700"/>
                  </a:lnTo>
                  <a:lnTo>
                    <a:pt x="4021277" y="241300"/>
                  </a:lnTo>
                  <a:lnTo>
                    <a:pt x="3982021" y="228600"/>
                  </a:lnTo>
                  <a:lnTo>
                    <a:pt x="3901744" y="177800"/>
                  </a:lnTo>
                  <a:lnTo>
                    <a:pt x="3860762" y="165100"/>
                  </a:lnTo>
                  <a:lnTo>
                    <a:pt x="3819220" y="139700"/>
                  </a:lnTo>
                  <a:lnTo>
                    <a:pt x="3734562" y="114300"/>
                  </a:lnTo>
                  <a:lnTo>
                    <a:pt x="3691471" y="88900"/>
                  </a:lnTo>
                  <a:lnTo>
                    <a:pt x="3514369" y="38100"/>
                  </a:lnTo>
                  <a:lnTo>
                    <a:pt x="3468992" y="38100"/>
                  </a:lnTo>
                  <a:lnTo>
                    <a:pt x="3377006" y="12700"/>
                  </a:lnTo>
                  <a:lnTo>
                    <a:pt x="3330435" y="12700"/>
                  </a:lnTo>
                  <a:lnTo>
                    <a:pt x="3283496" y="0"/>
                  </a:lnTo>
                  <a:lnTo>
                    <a:pt x="3004058" y="0"/>
                  </a:lnTo>
                  <a:lnTo>
                    <a:pt x="2901264" y="0"/>
                  </a:lnTo>
                  <a:lnTo>
                    <a:pt x="0" y="0"/>
                  </a:lnTo>
                  <a:lnTo>
                    <a:pt x="0" y="3680866"/>
                  </a:lnTo>
                  <a:lnTo>
                    <a:pt x="3004058" y="3680866"/>
                  </a:lnTo>
                  <a:lnTo>
                    <a:pt x="3004058" y="3670300"/>
                  </a:lnTo>
                  <a:lnTo>
                    <a:pt x="3283496" y="3670300"/>
                  </a:lnTo>
                  <a:lnTo>
                    <a:pt x="3330435" y="3657600"/>
                  </a:lnTo>
                  <a:lnTo>
                    <a:pt x="3377006" y="3657600"/>
                  </a:lnTo>
                  <a:lnTo>
                    <a:pt x="3468992" y="3632200"/>
                  </a:lnTo>
                  <a:lnTo>
                    <a:pt x="3514369" y="3632200"/>
                  </a:lnTo>
                  <a:lnTo>
                    <a:pt x="3647897" y="3594100"/>
                  </a:lnTo>
                  <a:lnTo>
                    <a:pt x="3691471" y="3568700"/>
                  </a:lnTo>
                  <a:lnTo>
                    <a:pt x="3819220" y="3530600"/>
                  </a:lnTo>
                  <a:lnTo>
                    <a:pt x="3860762" y="3505200"/>
                  </a:lnTo>
                  <a:lnTo>
                    <a:pt x="3901757" y="3492500"/>
                  </a:lnTo>
                  <a:lnTo>
                    <a:pt x="3982021" y="3441700"/>
                  </a:lnTo>
                  <a:lnTo>
                    <a:pt x="4021277" y="3429000"/>
                  </a:lnTo>
                  <a:lnTo>
                    <a:pt x="4059923" y="3403600"/>
                  </a:lnTo>
                  <a:lnTo>
                    <a:pt x="4097947" y="3378200"/>
                  </a:lnTo>
                  <a:lnTo>
                    <a:pt x="4135323" y="3352800"/>
                  </a:lnTo>
                  <a:lnTo>
                    <a:pt x="4172051" y="3327400"/>
                  </a:lnTo>
                  <a:lnTo>
                    <a:pt x="4208107" y="3302000"/>
                  </a:lnTo>
                  <a:lnTo>
                    <a:pt x="4243476" y="3263900"/>
                  </a:lnTo>
                  <a:lnTo>
                    <a:pt x="4278147" y="3238500"/>
                  </a:lnTo>
                  <a:lnTo>
                    <a:pt x="4312094" y="3213100"/>
                  </a:lnTo>
                  <a:lnTo>
                    <a:pt x="4345330" y="3187700"/>
                  </a:lnTo>
                  <a:lnTo>
                    <a:pt x="4377804" y="3149600"/>
                  </a:lnTo>
                  <a:lnTo>
                    <a:pt x="4409529" y="3124200"/>
                  </a:lnTo>
                  <a:lnTo>
                    <a:pt x="4440466" y="3086100"/>
                  </a:lnTo>
                  <a:lnTo>
                    <a:pt x="4470616" y="3048000"/>
                  </a:lnTo>
                  <a:lnTo>
                    <a:pt x="4499965" y="3022600"/>
                  </a:lnTo>
                  <a:lnTo>
                    <a:pt x="4528490" y="2984500"/>
                  </a:lnTo>
                  <a:lnTo>
                    <a:pt x="4556176" y="2946400"/>
                  </a:lnTo>
                  <a:lnTo>
                    <a:pt x="4583011" y="2908300"/>
                  </a:lnTo>
                  <a:lnTo>
                    <a:pt x="4608982" y="2882900"/>
                  </a:lnTo>
                  <a:lnTo>
                    <a:pt x="4634065" y="2844800"/>
                  </a:lnTo>
                  <a:lnTo>
                    <a:pt x="4658258" y="2806700"/>
                  </a:lnTo>
                  <a:lnTo>
                    <a:pt x="4681537" y="2768600"/>
                  </a:lnTo>
                  <a:lnTo>
                    <a:pt x="4703889" y="2717800"/>
                  </a:lnTo>
                  <a:lnTo>
                    <a:pt x="4725289" y="2679700"/>
                  </a:lnTo>
                  <a:lnTo>
                    <a:pt x="4745748" y="2641600"/>
                  </a:lnTo>
                  <a:lnTo>
                    <a:pt x="4765218" y="2603500"/>
                  </a:lnTo>
                  <a:lnTo>
                    <a:pt x="4783709" y="2565400"/>
                  </a:lnTo>
                  <a:lnTo>
                    <a:pt x="4801197" y="2514600"/>
                  </a:lnTo>
                  <a:lnTo>
                    <a:pt x="4817669" y="2476500"/>
                  </a:lnTo>
                  <a:lnTo>
                    <a:pt x="4833099" y="2438400"/>
                  </a:lnTo>
                  <a:lnTo>
                    <a:pt x="4847488" y="2387600"/>
                  </a:lnTo>
                  <a:lnTo>
                    <a:pt x="4860810" y="2349500"/>
                  </a:lnTo>
                  <a:lnTo>
                    <a:pt x="4873053" y="2298700"/>
                  </a:lnTo>
                  <a:lnTo>
                    <a:pt x="4884204" y="2260600"/>
                  </a:lnTo>
                  <a:lnTo>
                    <a:pt x="4894237" y="2209800"/>
                  </a:lnTo>
                  <a:lnTo>
                    <a:pt x="4903152" y="2159000"/>
                  </a:lnTo>
                  <a:lnTo>
                    <a:pt x="4910937" y="2120900"/>
                  </a:lnTo>
                  <a:lnTo>
                    <a:pt x="4917554" y="2070100"/>
                  </a:lnTo>
                  <a:lnTo>
                    <a:pt x="4923002" y="2019300"/>
                  </a:lnTo>
                  <a:lnTo>
                    <a:pt x="4927270" y="1981200"/>
                  </a:lnTo>
                  <a:lnTo>
                    <a:pt x="4930343" y="1930400"/>
                  </a:lnTo>
                  <a:lnTo>
                    <a:pt x="4932184" y="1879600"/>
                  </a:lnTo>
                  <a:lnTo>
                    <a:pt x="4932807" y="1828800"/>
                  </a:lnTo>
                  <a:close/>
                </a:path>
              </a:pathLst>
            </a:custGeom>
            <a:solidFill>
              <a:srgbClr val="29701C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4" name="object 4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1644227" y="2251494"/>
              <a:ext cx="2896315" cy="2896317"/>
            </a:xfrm>
            <a:prstGeom prst="rect">
              <a:avLst/>
            </a:prstGeom>
          </p:spPr>
        </p:pic>
      </p:grpSp>
      <p:sp>
        <p:nvSpPr>
          <p:cNvPr id="5" name="object 5"/>
          <p:cNvSpPr txBox="1"/>
          <p:nvPr/>
        </p:nvSpPr>
        <p:spPr>
          <a:xfrm>
            <a:off x="5300898" y="1656776"/>
            <a:ext cx="6187440" cy="14052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15265" marR="12700" indent="-202565">
              <a:lnSpc>
                <a:spcPct val="120000"/>
              </a:lnSpc>
              <a:spcBef>
                <a:spcPts val="100"/>
              </a:spcBef>
              <a:buSzPct val="103333"/>
              <a:buFont typeface="Arial"/>
              <a:buChar char="•"/>
              <a:tabLst>
                <a:tab pos="215265"/>
                <a:tab pos="215900"/>
              </a:tabLst>
            </a:pPr>
            <a:r>
              <a:rPr sz="1500">
                <a:solidFill>
                  <a:srgbClr val="041400"/>
                </a:solidFill>
                <a:latin typeface="微软雅黑"/>
                <a:cs typeface="微软雅黑"/>
              </a:rPr>
              <a:t>Summary:</a:t>
            </a:r>
            <a:r>
              <a:rPr sz="1500" spc="-45">
                <a:solidFill>
                  <a:srgbClr val="041400"/>
                </a:solidFill>
                <a:latin typeface="微软雅黑"/>
                <a:cs typeface="微软雅黑"/>
              </a:rPr>
              <a:t> </a:t>
            </a:r>
            <a:r>
              <a:rPr sz="1500">
                <a:solidFill>
                  <a:srgbClr val="041400"/>
                </a:solidFill>
                <a:latin typeface="微软雅黑"/>
                <a:cs typeface="微软雅黑"/>
              </a:rPr>
              <a:t>Group</a:t>
            </a:r>
            <a:r>
              <a:rPr sz="1500" spc="-40">
                <a:solidFill>
                  <a:srgbClr val="041400"/>
                </a:solidFill>
                <a:latin typeface="微软雅黑"/>
                <a:cs typeface="微软雅黑"/>
              </a:rPr>
              <a:t> </a:t>
            </a:r>
            <a:r>
              <a:rPr sz="1500">
                <a:solidFill>
                  <a:srgbClr val="041400"/>
                </a:solidFill>
                <a:latin typeface="微软雅黑"/>
                <a:cs typeface="微软雅黑"/>
              </a:rPr>
              <a:t>cooperative</a:t>
            </a:r>
            <a:r>
              <a:rPr sz="1500" spc="-40">
                <a:solidFill>
                  <a:srgbClr val="041400"/>
                </a:solidFill>
                <a:latin typeface="微软雅黑"/>
                <a:cs typeface="微软雅黑"/>
              </a:rPr>
              <a:t> </a:t>
            </a:r>
            <a:r>
              <a:rPr sz="1500">
                <a:solidFill>
                  <a:srgbClr val="041400"/>
                </a:solidFill>
                <a:latin typeface="微软雅黑"/>
                <a:cs typeface="微软雅黑"/>
              </a:rPr>
              <a:t>learning</a:t>
            </a:r>
            <a:r>
              <a:rPr sz="1500" spc="-45">
                <a:solidFill>
                  <a:srgbClr val="041400"/>
                </a:solidFill>
                <a:latin typeface="微软雅黑"/>
                <a:cs typeface="微软雅黑"/>
              </a:rPr>
              <a:t> </a:t>
            </a:r>
            <a:r>
              <a:rPr sz="1500">
                <a:solidFill>
                  <a:srgbClr val="041400"/>
                </a:solidFill>
                <a:latin typeface="微软雅黑"/>
                <a:cs typeface="微软雅黑"/>
              </a:rPr>
              <a:t>emphasizes</a:t>
            </a:r>
            <a:r>
              <a:rPr sz="1500" spc="-40">
                <a:solidFill>
                  <a:srgbClr val="041400"/>
                </a:solidFill>
                <a:latin typeface="微软雅黑"/>
                <a:cs typeface="微软雅黑"/>
              </a:rPr>
              <a:t> </a:t>
            </a:r>
            <a:r>
              <a:rPr sz="1500">
                <a:solidFill>
                  <a:srgbClr val="041400"/>
                </a:solidFill>
                <a:latin typeface="微软雅黑"/>
                <a:cs typeface="微软雅黑"/>
              </a:rPr>
              <a:t>teamwork</a:t>
            </a:r>
            <a:r>
              <a:rPr sz="1500" spc="-40">
                <a:solidFill>
                  <a:srgbClr val="041400"/>
                </a:solidFill>
                <a:latin typeface="微软雅黑"/>
                <a:cs typeface="微软雅黑"/>
              </a:rPr>
              <a:t> </a:t>
            </a:r>
            <a:r>
              <a:rPr sz="1500" spc="-25">
                <a:solidFill>
                  <a:srgbClr val="041400"/>
                </a:solidFill>
                <a:latin typeface="微软雅黑"/>
                <a:cs typeface="微软雅黑"/>
              </a:rPr>
              <a:t>and </a:t>
            </a:r>
            <a:r>
              <a:rPr sz="1500">
                <a:solidFill>
                  <a:srgbClr val="041400"/>
                </a:solidFill>
                <a:latin typeface="微软雅黑"/>
                <a:cs typeface="微软雅黑"/>
              </a:rPr>
              <a:t>interactive</a:t>
            </a:r>
            <a:r>
              <a:rPr sz="1500" spc="-55">
                <a:solidFill>
                  <a:srgbClr val="041400"/>
                </a:solidFill>
                <a:latin typeface="微软雅黑"/>
                <a:cs typeface="微软雅黑"/>
              </a:rPr>
              <a:t> </a:t>
            </a:r>
            <a:r>
              <a:rPr sz="1500" spc="-10">
                <a:solidFill>
                  <a:srgbClr val="041400"/>
                </a:solidFill>
                <a:latin typeface="微软雅黑"/>
                <a:cs typeface="微软雅黑"/>
              </a:rPr>
              <a:t>communication.</a:t>
            </a:r>
            <a:endParaRPr sz="1500">
              <a:latin typeface="微软雅黑"/>
              <a:cs typeface="微软雅黑"/>
            </a:endParaRPr>
          </a:p>
          <a:p>
            <a:pPr marL="215265" marR="5080" indent="-202565">
              <a:lnSpc>
                <a:spcPct val="120000"/>
              </a:lnSpc>
              <a:spcBef>
                <a:spcPts val="65"/>
              </a:spcBef>
              <a:buSzPct val="105555"/>
              <a:buFont typeface="Arial"/>
              <a:buChar char="•"/>
              <a:tabLst>
                <a:tab pos="215265"/>
                <a:tab pos="215900"/>
              </a:tabLst>
            </a:pPr>
            <a:r>
              <a:rPr sz="900">
                <a:solidFill>
                  <a:srgbClr val="041400"/>
                </a:solidFill>
                <a:latin typeface="微软雅黑"/>
                <a:cs typeface="微软雅黑"/>
              </a:rPr>
              <a:t>Detailed</a:t>
            </a:r>
            <a:r>
              <a:rPr sz="900" spc="-55">
                <a:solidFill>
                  <a:srgbClr val="041400"/>
                </a:solidFill>
                <a:latin typeface="微软雅黑"/>
                <a:cs typeface="微软雅黑"/>
              </a:rPr>
              <a:t> </a:t>
            </a:r>
            <a:r>
              <a:rPr sz="900">
                <a:solidFill>
                  <a:srgbClr val="041400"/>
                </a:solidFill>
                <a:latin typeface="微软雅黑"/>
                <a:cs typeface="微软雅黑"/>
              </a:rPr>
              <a:t>description:</a:t>
            </a:r>
            <a:r>
              <a:rPr sz="900" spc="-45">
                <a:solidFill>
                  <a:srgbClr val="041400"/>
                </a:solidFill>
                <a:latin typeface="微软雅黑"/>
                <a:cs typeface="微软雅黑"/>
              </a:rPr>
              <a:t> </a:t>
            </a:r>
            <a:r>
              <a:rPr sz="900">
                <a:solidFill>
                  <a:srgbClr val="041400"/>
                </a:solidFill>
                <a:latin typeface="微软雅黑"/>
                <a:cs typeface="微软雅黑"/>
              </a:rPr>
              <a:t>Collaborative</a:t>
            </a:r>
            <a:r>
              <a:rPr sz="900" spc="-40">
                <a:solidFill>
                  <a:srgbClr val="041400"/>
                </a:solidFill>
                <a:latin typeface="微软雅黑"/>
                <a:cs typeface="微软雅黑"/>
              </a:rPr>
              <a:t> </a:t>
            </a:r>
            <a:r>
              <a:rPr sz="900">
                <a:solidFill>
                  <a:srgbClr val="041400"/>
                </a:solidFill>
                <a:latin typeface="微软雅黑"/>
                <a:cs typeface="微软雅黑"/>
              </a:rPr>
              <a:t>learning</a:t>
            </a:r>
            <a:r>
              <a:rPr sz="900" spc="-45">
                <a:solidFill>
                  <a:srgbClr val="041400"/>
                </a:solidFill>
                <a:latin typeface="微软雅黑"/>
                <a:cs typeface="微软雅黑"/>
              </a:rPr>
              <a:t> </a:t>
            </a:r>
            <a:r>
              <a:rPr sz="900">
                <a:solidFill>
                  <a:srgbClr val="041400"/>
                </a:solidFill>
                <a:latin typeface="微软雅黑"/>
                <a:cs typeface="微软雅黑"/>
              </a:rPr>
              <a:t>emphasizes</a:t>
            </a:r>
            <a:r>
              <a:rPr sz="900" spc="-45">
                <a:solidFill>
                  <a:srgbClr val="041400"/>
                </a:solidFill>
                <a:latin typeface="微软雅黑"/>
                <a:cs typeface="微软雅黑"/>
              </a:rPr>
              <a:t> </a:t>
            </a:r>
            <a:r>
              <a:rPr sz="900">
                <a:solidFill>
                  <a:srgbClr val="041400"/>
                </a:solidFill>
                <a:latin typeface="微软雅黑"/>
                <a:cs typeface="微软雅黑"/>
              </a:rPr>
              <a:t>group</a:t>
            </a:r>
            <a:r>
              <a:rPr sz="900" spc="-40">
                <a:solidFill>
                  <a:srgbClr val="041400"/>
                </a:solidFill>
                <a:latin typeface="微软雅黑"/>
                <a:cs typeface="微软雅黑"/>
              </a:rPr>
              <a:t> </a:t>
            </a:r>
            <a:r>
              <a:rPr sz="900">
                <a:solidFill>
                  <a:srgbClr val="041400"/>
                </a:solidFill>
                <a:latin typeface="微软雅黑"/>
                <a:cs typeface="微软雅黑"/>
              </a:rPr>
              <a:t>cooperative</a:t>
            </a:r>
            <a:r>
              <a:rPr sz="900" spc="-45">
                <a:solidFill>
                  <a:srgbClr val="041400"/>
                </a:solidFill>
                <a:latin typeface="微软雅黑"/>
                <a:cs typeface="微软雅黑"/>
              </a:rPr>
              <a:t> </a:t>
            </a:r>
            <a:r>
              <a:rPr sz="900">
                <a:solidFill>
                  <a:srgbClr val="041400"/>
                </a:solidFill>
                <a:latin typeface="微软雅黑"/>
                <a:cs typeface="微软雅黑"/>
              </a:rPr>
              <a:t>learning</a:t>
            </a:r>
            <a:r>
              <a:rPr sz="900" spc="-45">
                <a:solidFill>
                  <a:srgbClr val="041400"/>
                </a:solidFill>
                <a:latin typeface="微软雅黑"/>
                <a:cs typeface="微软雅黑"/>
              </a:rPr>
              <a:t> </a:t>
            </a:r>
            <a:r>
              <a:rPr sz="900">
                <a:solidFill>
                  <a:srgbClr val="041400"/>
                </a:solidFill>
                <a:latin typeface="微软雅黑"/>
                <a:cs typeface="微软雅黑"/>
              </a:rPr>
              <a:t>and</a:t>
            </a:r>
            <a:r>
              <a:rPr sz="900" spc="-40">
                <a:solidFill>
                  <a:srgbClr val="041400"/>
                </a:solidFill>
                <a:latin typeface="微软雅黑"/>
                <a:cs typeface="微软雅黑"/>
              </a:rPr>
              <a:t> </a:t>
            </a:r>
            <a:r>
              <a:rPr sz="900" spc="-10">
                <a:solidFill>
                  <a:srgbClr val="041400"/>
                </a:solidFill>
                <a:latin typeface="微软雅黑"/>
                <a:cs typeface="微软雅黑"/>
              </a:rPr>
              <a:t>emphasizes </a:t>
            </a:r>
            <a:r>
              <a:rPr sz="900">
                <a:solidFill>
                  <a:srgbClr val="041400"/>
                </a:solidFill>
                <a:latin typeface="微软雅黑"/>
                <a:cs typeface="微软雅黑"/>
              </a:rPr>
              <a:t>teamwork</a:t>
            </a:r>
            <a:r>
              <a:rPr sz="900" spc="-30">
                <a:solidFill>
                  <a:srgbClr val="041400"/>
                </a:solidFill>
                <a:latin typeface="微软雅黑"/>
                <a:cs typeface="微软雅黑"/>
              </a:rPr>
              <a:t> </a:t>
            </a:r>
            <a:r>
              <a:rPr sz="900">
                <a:solidFill>
                  <a:srgbClr val="041400"/>
                </a:solidFill>
                <a:latin typeface="微软雅黑"/>
                <a:cs typeface="微软雅黑"/>
              </a:rPr>
              <a:t>and</a:t>
            </a:r>
            <a:r>
              <a:rPr sz="900" spc="-20">
                <a:solidFill>
                  <a:srgbClr val="041400"/>
                </a:solidFill>
                <a:latin typeface="微软雅黑"/>
                <a:cs typeface="微软雅黑"/>
              </a:rPr>
              <a:t> </a:t>
            </a:r>
            <a:r>
              <a:rPr sz="900">
                <a:solidFill>
                  <a:srgbClr val="041400"/>
                </a:solidFill>
                <a:latin typeface="微软雅黑"/>
                <a:cs typeface="微软雅黑"/>
              </a:rPr>
              <a:t>interactive</a:t>
            </a:r>
            <a:r>
              <a:rPr sz="900" spc="-15">
                <a:solidFill>
                  <a:srgbClr val="041400"/>
                </a:solidFill>
                <a:latin typeface="微软雅黑"/>
                <a:cs typeface="微软雅黑"/>
              </a:rPr>
              <a:t> </a:t>
            </a:r>
            <a:r>
              <a:rPr sz="900" spc="-10">
                <a:solidFill>
                  <a:srgbClr val="041400"/>
                </a:solidFill>
                <a:latin typeface="微软雅黑"/>
                <a:cs typeface="微软雅黑"/>
              </a:rPr>
              <a:t>communication.</a:t>
            </a:r>
            <a:r>
              <a:rPr sz="900" spc="-20">
                <a:solidFill>
                  <a:srgbClr val="041400"/>
                </a:solidFill>
                <a:latin typeface="微软雅黑"/>
                <a:cs typeface="微软雅黑"/>
              </a:rPr>
              <a:t> </a:t>
            </a:r>
            <a:r>
              <a:rPr sz="900">
                <a:solidFill>
                  <a:srgbClr val="041400"/>
                </a:solidFill>
                <a:latin typeface="微软雅黑"/>
                <a:cs typeface="微软雅黑"/>
              </a:rPr>
              <a:t>In</a:t>
            </a:r>
            <a:r>
              <a:rPr sz="900" spc="-20">
                <a:solidFill>
                  <a:srgbClr val="041400"/>
                </a:solidFill>
                <a:latin typeface="微软雅黑"/>
                <a:cs typeface="微软雅黑"/>
              </a:rPr>
              <a:t> </a:t>
            </a:r>
            <a:r>
              <a:rPr sz="900">
                <a:solidFill>
                  <a:srgbClr val="041400"/>
                </a:solidFill>
                <a:latin typeface="微软雅黑"/>
                <a:cs typeface="微软雅黑"/>
              </a:rPr>
              <a:t>this</a:t>
            </a:r>
            <a:r>
              <a:rPr sz="900" spc="-15">
                <a:solidFill>
                  <a:srgbClr val="041400"/>
                </a:solidFill>
                <a:latin typeface="微软雅黑"/>
                <a:cs typeface="微软雅黑"/>
              </a:rPr>
              <a:t> </a:t>
            </a:r>
            <a:r>
              <a:rPr sz="900">
                <a:solidFill>
                  <a:srgbClr val="041400"/>
                </a:solidFill>
                <a:latin typeface="微软雅黑"/>
                <a:cs typeface="微软雅黑"/>
              </a:rPr>
              <a:t>method,</a:t>
            </a:r>
            <a:r>
              <a:rPr sz="900" spc="-20">
                <a:solidFill>
                  <a:srgbClr val="041400"/>
                </a:solidFill>
                <a:latin typeface="微软雅黑"/>
                <a:cs typeface="微软雅黑"/>
              </a:rPr>
              <a:t> </a:t>
            </a:r>
            <a:r>
              <a:rPr sz="900">
                <a:solidFill>
                  <a:srgbClr val="041400"/>
                </a:solidFill>
                <a:latin typeface="微软雅黑"/>
                <a:cs typeface="微软雅黑"/>
              </a:rPr>
              <a:t>students</a:t>
            </a:r>
            <a:r>
              <a:rPr sz="900" spc="-20">
                <a:solidFill>
                  <a:srgbClr val="041400"/>
                </a:solidFill>
                <a:latin typeface="微软雅黑"/>
                <a:cs typeface="微软雅黑"/>
              </a:rPr>
              <a:t> </a:t>
            </a:r>
            <a:r>
              <a:rPr sz="900">
                <a:solidFill>
                  <a:srgbClr val="041400"/>
                </a:solidFill>
                <a:latin typeface="微软雅黑"/>
                <a:cs typeface="微软雅黑"/>
              </a:rPr>
              <a:t>are</a:t>
            </a:r>
            <a:r>
              <a:rPr sz="900" spc="-15">
                <a:solidFill>
                  <a:srgbClr val="041400"/>
                </a:solidFill>
                <a:latin typeface="微软雅黑"/>
                <a:cs typeface="微软雅黑"/>
              </a:rPr>
              <a:t> </a:t>
            </a:r>
            <a:r>
              <a:rPr sz="900">
                <a:solidFill>
                  <a:srgbClr val="041400"/>
                </a:solidFill>
                <a:latin typeface="微软雅黑"/>
                <a:cs typeface="微软雅黑"/>
              </a:rPr>
              <a:t>divided</a:t>
            </a:r>
            <a:r>
              <a:rPr sz="900" spc="-20">
                <a:solidFill>
                  <a:srgbClr val="041400"/>
                </a:solidFill>
                <a:latin typeface="微软雅黑"/>
                <a:cs typeface="微软雅黑"/>
              </a:rPr>
              <a:t> </a:t>
            </a:r>
            <a:r>
              <a:rPr sz="900">
                <a:solidFill>
                  <a:srgbClr val="041400"/>
                </a:solidFill>
                <a:latin typeface="微软雅黑"/>
                <a:cs typeface="微软雅黑"/>
              </a:rPr>
              <a:t>into</a:t>
            </a:r>
            <a:r>
              <a:rPr sz="900" spc="-20">
                <a:solidFill>
                  <a:srgbClr val="041400"/>
                </a:solidFill>
                <a:latin typeface="微软雅黑"/>
                <a:cs typeface="微软雅黑"/>
              </a:rPr>
              <a:t> </a:t>
            </a:r>
            <a:r>
              <a:rPr sz="900">
                <a:solidFill>
                  <a:srgbClr val="041400"/>
                </a:solidFill>
                <a:latin typeface="微软雅黑"/>
                <a:cs typeface="微软雅黑"/>
              </a:rPr>
              <a:t>small</a:t>
            </a:r>
            <a:r>
              <a:rPr sz="900" spc="-15">
                <a:solidFill>
                  <a:srgbClr val="041400"/>
                </a:solidFill>
                <a:latin typeface="微软雅黑"/>
                <a:cs typeface="微软雅黑"/>
              </a:rPr>
              <a:t> </a:t>
            </a:r>
            <a:r>
              <a:rPr sz="900">
                <a:solidFill>
                  <a:srgbClr val="041400"/>
                </a:solidFill>
                <a:latin typeface="微软雅黑"/>
                <a:cs typeface="微软雅黑"/>
              </a:rPr>
              <a:t>groups</a:t>
            </a:r>
            <a:r>
              <a:rPr sz="900" spc="-20">
                <a:solidFill>
                  <a:srgbClr val="041400"/>
                </a:solidFill>
                <a:latin typeface="微软雅黑"/>
                <a:cs typeface="微软雅黑"/>
              </a:rPr>
              <a:t> </a:t>
            </a:r>
            <a:r>
              <a:rPr sz="900">
                <a:solidFill>
                  <a:srgbClr val="041400"/>
                </a:solidFill>
                <a:latin typeface="微软雅黑"/>
                <a:cs typeface="微软雅黑"/>
              </a:rPr>
              <a:t>for</a:t>
            </a:r>
            <a:r>
              <a:rPr sz="900" spc="-15">
                <a:solidFill>
                  <a:srgbClr val="041400"/>
                </a:solidFill>
                <a:latin typeface="微软雅黑"/>
                <a:cs typeface="微软雅黑"/>
              </a:rPr>
              <a:t> </a:t>
            </a:r>
            <a:r>
              <a:rPr sz="900" spc="-10">
                <a:solidFill>
                  <a:srgbClr val="041400"/>
                </a:solidFill>
                <a:latin typeface="微软雅黑"/>
                <a:cs typeface="微软雅黑"/>
              </a:rPr>
              <a:t>learning </a:t>
            </a:r>
            <a:r>
              <a:rPr sz="900">
                <a:solidFill>
                  <a:srgbClr val="041400"/>
                </a:solidFill>
                <a:latin typeface="微软雅黑"/>
                <a:cs typeface="微软雅黑"/>
              </a:rPr>
              <a:t>and</a:t>
            </a:r>
            <a:r>
              <a:rPr sz="900" spc="-35">
                <a:solidFill>
                  <a:srgbClr val="041400"/>
                </a:solidFill>
                <a:latin typeface="微软雅黑"/>
                <a:cs typeface="微软雅黑"/>
              </a:rPr>
              <a:t> </a:t>
            </a:r>
            <a:r>
              <a:rPr sz="900">
                <a:solidFill>
                  <a:srgbClr val="041400"/>
                </a:solidFill>
                <a:latin typeface="微软雅黑"/>
                <a:cs typeface="微软雅黑"/>
              </a:rPr>
              <a:t>work</a:t>
            </a:r>
            <a:r>
              <a:rPr sz="900" spc="-25">
                <a:solidFill>
                  <a:srgbClr val="041400"/>
                </a:solidFill>
                <a:latin typeface="微软雅黑"/>
                <a:cs typeface="微软雅黑"/>
              </a:rPr>
              <a:t> </a:t>
            </a:r>
            <a:r>
              <a:rPr sz="900">
                <a:solidFill>
                  <a:srgbClr val="041400"/>
                </a:solidFill>
                <a:latin typeface="微软雅黑"/>
                <a:cs typeface="微软雅黑"/>
              </a:rPr>
              <a:t>together</a:t>
            </a:r>
            <a:r>
              <a:rPr sz="900" spc="-25">
                <a:solidFill>
                  <a:srgbClr val="041400"/>
                </a:solidFill>
                <a:latin typeface="微软雅黑"/>
                <a:cs typeface="微软雅黑"/>
              </a:rPr>
              <a:t> </a:t>
            </a:r>
            <a:r>
              <a:rPr sz="900">
                <a:solidFill>
                  <a:srgbClr val="041400"/>
                </a:solidFill>
                <a:latin typeface="微软雅黑"/>
                <a:cs typeface="微软雅黑"/>
              </a:rPr>
              <a:t>to</a:t>
            </a:r>
            <a:r>
              <a:rPr sz="900" spc="-25">
                <a:solidFill>
                  <a:srgbClr val="041400"/>
                </a:solidFill>
                <a:latin typeface="微软雅黑"/>
                <a:cs typeface="微软雅黑"/>
              </a:rPr>
              <a:t> </a:t>
            </a:r>
            <a:r>
              <a:rPr sz="900">
                <a:solidFill>
                  <a:srgbClr val="041400"/>
                </a:solidFill>
                <a:latin typeface="微软雅黑"/>
                <a:cs typeface="微软雅黑"/>
              </a:rPr>
              <a:t>complete</a:t>
            </a:r>
            <a:r>
              <a:rPr sz="900" spc="-25">
                <a:solidFill>
                  <a:srgbClr val="041400"/>
                </a:solidFill>
                <a:latin typeface="微软雅黑"/>
                <a:cs typeface="微软雅黑"/>
              </a:rPr>
              <a:t> </a:t>
            </a:r>
            <a:r>
              <a:rPr sz="900">
                <a:solidFill>
                  <a:srgbClr val="041400"/>
                </a:solidFill>
                <a:latin typeface="微软雅黑"/>
                <a:cs typeface="微软雅黑"/>
              </a:rPr>
              <a:t>learning</a:t>
            </a:r>
            <a:r>
              <a:rPr sz="900" spc="-20">
                <a:solidFill>
                  <a:srgbClr val="041400"/>
                </a:solidFill>
                <a:latin typeface="微软雅黑"/>
                <a:cs typeface="微软雅黑"/>
              </a:rPr>
              <a:t> </a:t>
            </a:r>
            <a:r>
              <a:rPr sz="900">
                <a:solidFill>
                  <a:srgbClr val="041400"/>
                </a:solidFill>
                <a:latin typeface="微软雅黑"/>
                <a:cs typeface="微软雅黑"/>
              </a:rPr>
              <a:t>tasks</a:t>
            </a:r>
            <a:r>
              <a:rPr sz="900" spc="-25">
                <a:solidFill>
                  <a:srgbClr val="041400"/>
                </a:solidFill>
                <a:latin typeface="微软雅黑"/>
                <a:cs typeface="微软雅黑"/>
              </a:rPr>
              <a:t> </a:t>
            </a:r>
            <a:r>
              <a:rPr sz="900">
                <a:solidFill>
                  <a:srgbClr val="041400"/>
                </a:solidFill>
                <a:latin typeface="微软雅黑"/>
                <a:cs typeface="微软雅黑"/>
              </a:rPr>
              <a:t>through</a:t>
            </a:r>
            <a:r>
              <a:rPr sz="900" spc="-25">
                <a:solidFill>
                  <a:srgbClr val="041400"/>
                </a:solidFill>
                <a:latin typeface="微软雅黑"/>
                <a:cs typeface="微软雅黑"/>
              </a:rPr>
              <a:t> </a:t>
            </a:r>
            <a:r>
              <a:rPr sz="900">
                <a:solidFill>
                  <a:srgbClr val="041400"/>
                </a:solidFill>
                <a:latin typeface="微软雅黑"/>
                <a:cs typeface="微软雅黑"/>
              </a:rPr>
              <a:t>discussions,</a:t>
            </a:r>
            <a:r>
              <a:rPr sz="900" spc="-25">
                <a:solidFill>
                  <a:srgbClr val="041400"/>
                </a:solidFill>
                <a:latin typeface="微软雅黑"/>
                <a:cs typeface="微软雅黑"/>
              </a:rPr>
              <a:t> </a:t>
            </a:r>
            <a:r>
              <a:rPr sz="900" spc="-10">
                <a:solidFill>
                  <a:srgbClr val="041400"/>
                </a:solidFill>
                <a:latin typeface="微软雅黑"/>
                <a:cs typeface="微软雅黑"/>
              </a:rPr>
              <a:t>communication,</a:t>
            </a:r>
            <a:r>
              <a:rPr sz="900" spc="-25">
                <a:solidFill>
                  <a:srgbClr val="041400"/>
                </a:solidFill>
                <a:latin typeface="微软雅黑"/>
                <a:cs typeface="微软雅黑"/>
              </a:rPr>
              <a:t> </a:t>
            </a:r>
            <a:r>
              <a:rPr sz="900">
                <a:solidFill>
                  <a:srgbClr val="041400"/>
                </a:solidFill>
                <a:latin typeface="微软雅黑"/>
                <a:cs typeface="微软雅黑"/>
              </a:rPr>
              <a:t>cooperation,</a:t>
            </a:r>
            <a:r>
              <a:rPr sz="900" spc="-25">
                <a:solidFill>
                  <a:srgbClr val="041400"/>
                </a:solidFill>
                <a:latin typeface="微软雅黑"/>
                <a:cs typeface="微软雅黑"/>
              </a:rPr>
              <a:t> </a:t>
            </a:r>
            <a:r>
              <a:rPr sz="900">
                <a:solidFill>
                  <a:srgbClr val="041400"/>
                </a:solidFill>
                <a:latin typeface="微软雅黑"/>
                <a:cs typeface="微软雅黑"/>
              </a:rPr>
              <a:t>and</a:t>
            </a:r>
            <a:r>
              <a:rPr sz="900" spc="-20">
                <a:solidFill>
                  <a:srgbClr val="041400"/>
                </a:solidFill>
                <a:latin typeface="微软雅黑"/>
                <a:cs typeface="微软雅黑"/>
              </a:rPr>
              <a:t> </a:t>
            </a:r>
            <a:r>
              <a:rPr sz="900" spc="-10">
                <a:solidFill>
                  <a:srgbClr val="041400"/>
                </a:solidFill>
                <a:latin typeface="微软雅黑"/>
                <a:cs typeface="微软雅黑"/>
              </a:rPr>
              <a:t>other </a:t>
            </a:r>
            <a:r>
              <a:rPr sz="900">
                <a:solidFill>
                  <a:srgbClr val="041400"/>
                </a:solidFill>
                <a:latin typeface="微软雅黑"/>
                <a:cs typeface="微软雅黑"/>
              </a:rPr>
              <a:t>means.</a:t>
            </a:r>
            <a:r>
              <a:rPr sz="900" spc="-40">
                <a:solidFill>
                  <a:srgbClr val="041400"/>
                </a:solidFill>
                <a:latin typeface="微软雅黑"/>
                <a:cs typeface="微软雅黑"/>
              </a:rPr>
              <a:t> </a:t>
            </a:r>
            <a:r>
              <a:rPr sz="900">
                <a:solidFill>
                  <a:srgbClr val="041400"/>
                </a:solidFill>
                <a:latin typeface="微软雅黑"/>
                <a:cs typeface="微软雅黑"/>
              </a:rPr>
              <a:t>This</a:t>
            </a:r>
            <a:r>
              <a:rPr sz="900" spc="-30">
                <a:solidFill>
                  <a:srgbClr val="041400"/>
                </a:solidFill>
                <a:latin typeface="微软雅黑"/>
                <a:cs typeface="微软雅黑"/>
              </a:rPr>
              <a:t> </a:t>
            </a:r>
            <a:r>
              <a:rPr sz="900">
                <a:solidFill>
                  <a:srgbClr val="041400"/>
                </a:solidFill>
                <a:latin typeface="微软雅黑"/>
                <a:cs typeface="微软雅黑"/>
              </a:rPr>
              <a:t>learning</a:t>
            </a:r>
            <a:r>
              <a:rPr sz="900" spc="-30">
                <a:solidFill>
                  <a:srgbClr val="041400"/>
                </a:solidFill>
                <a:latin typeface="微软雅黑"/>
                <a:cs typeface="微软雅黑"/>
              </a:rPr>
              <a:t> </a:t>
            </a:r>
            <a:r>
              <a:rPr sz="900">
                <a:solidFill>
                  <a:srgbClr val="041400"/>
                </a:solidFill>
                <a:latin typeface="微软雅黑"/>
                <a:cs typeface="微软雅黑"/>
              </a:rPr>
              <a:t>method</a:t>
            </a:r>
            <a:r>
              <a:rPr sz="900" spc="-30">
                <a:solidFill>
                  <a:srgbClr val="041400"/>
                </a:solidFill>
                <a:latin typeface="微软雅黑"/>
                <a:cs typeface="微软雅黑"/>
              </a:rPr>
              <a:t> </a:t>
            </a:r>
            <a:r>
              <a:rPr sz="900">
                <a:solidFill>
                  <a:srgbClr val="041400"/>
                </a:solidFill>
                <a:latin typeface="微软雅黑"/>
                <a:cs typeface="微软雅黑"/>
              </a:rPr>
              <a:t>can</a:t>
            </a:r>
            <a:r>
              <a:rPr sz="900" spc="-30">
                <a:solidFill>
                  <a:srgbClr val="041400"/>
                </a:solidFill>
                <a:latin typeface="微软雅黑"/>
                <a:cs typeface="微软雅黑"/>
              </a:rPr>
              <a:t> </a:t>
            </a:r>
            <a:r>
              <a:rPr sz="900">
                <a:solidFill>
                  <a:srgbClr val="041400"/>
                </a:solidFill>
                <a:latin typeface="微软雅黑"/>
                <a:cs typeface="微软雅黑"/>
              </a:rPr>
              <a:t>cultivate</a:t>
            </a:r>
            <a:r>
              <a:rPr sz="900" spc="-30">
                <a:solidFill>
                  <a:srgbClr val="041400"/>
                </a:solidFill>
                <a:latin typeface="微软雅黑"/>
                <a:cs typeface="微软雅黑"/>
              </a:rPr>
              <a:t> </a:t>
            </a:r>
            <a:r>
              <a:rPr sz="900">
                <a:solidFill>
                  <a:srgbClr val="041400"/>
                </a:solidFill>
                <a:latin typeface="微软雅黑"/>
                <a:cs typeface="微软雅黑"/>
              </a:rPr>
              <a:t>students'</a:t>
            </a:r>
            <a:r>
              <a:rPr sz="900" spc="-30">
                <a:solidFill>
                  <a:srgbClr val="041400"/>
                </a:solidFill>
                <a:latin typeface="微软雅黑"/>
                <a:cs typeface="微软雅黑"/>
              </a:rPr>
              <a:t> </a:t>
            </a:r>
            <a:r>
              <a:rPr sz="900">
                <a:solidFill>
                  <a:srgbClr val="041400"/>
                </a:solidFill>
                <a:latin typeface="微软雅黑"/>
                <a:cs typeface="微软雅黑"/>
              </a:rPr>
              <a:t>teamwork</a:t>
            </a:r>
            <a:r>
              <a:rPr sz="900" spc="-30">
                <a:solidFill>
                  <a:srgbClr val="041400"/>
                </a:solidFill>
                <a:latin typeface="微软雅黑"/>
                <a:cs typeface="微软雅黑"/>
              </a:rPr>
              <a:t> </a:t>
            </a:r>
            <a:r>
              <a:rPr sz="900">
                <a:solidFill>
                  <a:srgbClr val="041400"/>
                </a:solidFill>
                <a:latin typeface="微软雅黑"/>
                <a:cs typeface="微软雅黑"/>
              </a:rPr>
              <a:t>and</a:t>
            </a:r>
            <a:r>
              <a:rPr sz="900" spc="-30">
                <a:solidFill>
                  <a:srgbClr val="041400"/>
                </a:solidFill>
                <a:latin typeface="微软雅黑"/>
                <a:cs typeface="微软雅黑"/>
              </a:rPr>
              <a:t> </a:t>
            </a:r>
            <a:r>
              <a:rPr sz="900">
                <a:solidFill>
                  <a:srgbClr val="041400"/>
                </a:solidFill>
                <a:latin typeface="微软雅黑"/>
                <a:cs typeface="微软雅黑"/>
              </a:rPr>
              <a:t>communication</a:t>
            </a:r>
            <a:r>
              <a:rPr sz="900" spc="-30">
                <a:solidFill>
                  <a:srgbClr val="041400"/>
                </a:solidFill>
                <a:latin typeface="微软雅黑"/>
                <a:cs typeface="微软雅黑"/>
              </a:rPr>
              <a:t> </a:t>
            </a:r>
            <a:r>
              <a:rPr sz="900">
                <a:solidFill>
                  <a:srgbClr val="041400"/>
                </a:solidFill>
                <a:latin typeface="微软雅黑"/>
                <a:cs typeface="微软雅黑"/>
              </a:rPr>
              <a:t>skills,</a:t>
            </a:r>
            <a:r>
              <a:rPr sz="900" spc="-30">
                <a:solidFill>
                  <a:srgbClr val="041400"/>
                </a:solidFill>
                <a:latin typeface="微软雅黑"/>
                <a:cs typeface="微软雅黑"/>
              </a:rPr>
              <a:t> </a:t>
            </a:r>
            <a:r>
              <a:rPr sz="900">
                <a:solidFill>
                  <a:srgbClr val="041400"/>
                </a:solidFill>
                <a:latin typeface="微软雅黑"/>
                <a:cs typeface="微软雅黑"/>
              </a:rPr>
              <a:t>while</a:t>
            </a:r>
            <a:r>
              <a:rPr sz="900" spc="-25">
                <a:solidFill>
                  <a:srgbClr val="041400"/>
                </a:solidFill>
                <a:latin typeface="微软雅黑"/>
                <a:cs typeface="微软雅黑"/>
              </a:rPr>
              <a:t> </a:t>
            </a:r>
            <a:r>
              <a:rPr sz="900" spc="-10">
                <a:solidFill>
                  <a:srgbClr val="041400"/>
                </a:solidFill>
                <a:latin typeface="微软雅黑"/>
                <a:cs typeface="微软雅黑"/>
              </a:rPr>
              <a:t>promoting </a:t>
            </a:r>
            <a:r>
              <a:rPr sz="900">
                <a:solidFill>
                  <a:srgbClr val="041400"/>
                </a:solidFill>
                <a:latin typeface="微软雅黑"/>
                <a:cs typeface="微软雅黑"/>
              </a:rPr>
              <a:t>interaction</a:t>
            </a:r>
            <a:r>
              <a:rPr sz="900" spc="-40">
                <a:solidFill>
                  <a:srgbClr val="041400"/>
                </a:solidFill>
                <a:latin typeface="微软雅黑"/>
                <a:cs typeface="微软雅黑"/>
              </a:rPr>
              <a:t> </a:t>
            </a:r>
            <a:r>
              <a:rPr sz="900">
                <a:solidFill>
                  <a:srgbClr val="041400"/>
                </a:solidFill>
                <a:latin typeface="微软雅黑"/>
                <a:cs typeface="微软雅黑"/>
              </a:rPr>
              <a:t>and</a:t>
            </a:r>
            <a:r>
              <a:rPr sz="900" spc="-35">
                <a:solidFill>
                  <a:srgbClr val="041400"/>
                </a:solidFill>
                <a:latin typeface="微软雅黑"/>
                <a:cs typeface="微软雅黑"/>
              </a:rPr>
              <a:t> </a:t>
            </a:r>
            <a:r>
              <a:rPr sz="900">
                <a:solidFill>
                  <a:srgbClr val="041400"/>
                </a:solidFill>
                <a:latin typeface="微软雅黑"/>
                <a:cs typeface="微软雅黑"/>
              </a:rPr>
              <a:t>participation</a:t>
            </a:r>
            <a:r>
              <a:rPr sz="900" spc="-40">
                <a:solidFill>
                  <a:srgbClr val="041400"/>
                </a:solidFill>
                <a:latin typeface="微软雅黑"/>
                <a:cs typeface="微软雅黑"/>
              </a:rPr>
              <a:t> </a:t>
            </a:r>
            <a:r>
              <a:rPr sz="900">
                <a:solidFill>
                  <a:srgbClr val="041400"/>
                </a:solidFill>
                <a:latin typeface="微软雅黑"/>
                <a:cs typeface="微软雅黑"/>
              </a:rPr>
              <a:t>in</a:t>
            </a:r>
            <a:r>
              <a:rPr sz="900" spc="-35">
                <a:solidFill>
                  <a:srgbClr val="041400"/>
                </a:solidFill>
                <a:latin typeface="微软雅黑"/>
                <a:cs typeface="微软雅黑"/>
              </a:rPr>
              <a:t> </a:t>
            </a:r>
            <a:r>
              <a:rPr sz="900">
                <a:solidFill>
                  <a:srgbClr val="041400"/>
                </a:solidFill>
                <a:latin typeface="微软雅黑"/>
                <a:cs typeface="微软雅黑"/>
              </a:rPr>
              <a:t>language</a:t>
            </a:r>
            <a:r>
              <a:rPr sz="900" spc="-35">
                <a:solidFill>
                  <a:srgbClr val="041400"/>
                </a:solidFill>
                <a:latin typeface="微软雅黑"/>
                <a:cs typeface="微软雅黑"/>
              </a:rPr>
              <a:t> </a:t>
            </a:r>
            <a:r>
              <a:rPr sz="900" spc="-10">
                <a:solidFill>
                  <a:srgbClr val="041400"/>
                </a:solidFill>
                <a:latin typeface="微软雅黑"/>
                <a:cs typeface="微软雅黑"/>
              </a:rPr>
              <a:t>learning.</a:t>
            </a:r>
            <a:endParaRPr sz="900">
              <a:latin typeface="微软雅黑"/>
              <a:cs typeface="微软雅黑"/>
            </a:endParaRPr>
          </a:p>
        </p:txBody>
      </p:sp>
      <p:grpSp>
        <p:nvGrpSpPr>
          <p:cNvPr id="6" name="object 6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7" name="object 7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27" name="object 27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/>
              <a:t>Collaborative</a:t>
            </a:r>
            <a:r>
              <a:rPr spc="-50"/>
              <a:t> </a:t>
            </a:r>
            <a:r>
              <a:rPr/>
              <a:t>learning</a:t>
            </a:r>
            <a:r>
              <a:rPr spc="-45"/>
              <a:t> </a:t>
            </a:r>
            <a:r>
              <a:rPr spc="-10"/>
              <a:t>method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0" y="2173693"/>
            <a:ext cx="4707255" cy="4684395"/>
            <a:chOff x="0" y="2173693"/>
            <a:chExt cx="4707255" cy="4684395"/>
          </a:xfrm>
        </p:grpSpPr>
        <p:sp>
          <p:nvSpPr>
            <p:cNvPr id="3" name="object 3"/>
            <p:cNvSpPr/>
            <p:nvPr/>
          </p:nvSpPr>
          <p:spPr>
            <a:xfrm>
              <a:off x="0" y="2173693"/>
              <a:ext cx="3840479" cy="4684395"/>
            </a:xfrm>
            <a:custGeom>
              <a:rect l="l" t="t" r="r" b="b"/>
              <a:pathLst>
                <a:path w="3840479" h="4684395">
                  <a:moveTo>
                    <a:pt x="3839952" y="4684306"/>
                  </a:moveTo>
                  <a:lnTo>
                    <a:pt x="0" y="4684306"/>
                  </a:lnTo>
                  <a:lnTo>
                    <a:pt x="0" y="0"/>
                  </a:lnTo>
                  <a:lnTo>
                    <a:pt x="3839952" y="4684306"/>
                  </a:lnTo>
                  <a:close/>
                </a:path>
              </a:pathLst>
            </a:custGeom>
            <a:solidFill>
              <a:srgbClr val="2C4A1E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4" name="object 4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1447786" y="2816740"/>
              <a:ext cx="2693475" cy="4033323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3225800" y="5156200"/>
              <a:ext cx="464640" cy="430143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3263900" y="5032312"/>
              <a:ext cx="425350" cy="191599"/>
            </a:xfrm>
            <a:prstGeom prst="rect">
              <a:avLst/>
            </a:prstGeom>
          </p:spPr>
        </p:pic>
        <p:sp>
          <p:nvSpPr>
            <p:cNvPr id="7" name="object 7"/>
            <p:cNvSpPr/>
            <p:nvPr/>
          </p:nvSpPr>
          <p:spPr>
            <a:xfrm>
              <a:off x="3256533" y="5194917"/>
              <a:ext cx="415290" cy="50165"/>
            </a:xfrm>
            <a:custGeom>
              <a:rect l="l" t="t" r="r" b="b"/>
              <a:pathLst>
                <a:path w="415289" h="50164">
                  <a:moveTo>
                    <a:pt x="415001" y="49910"/>
                  </a:moveTo>
                  <a:lnTo>
                    <a:pt x="0" y="49910"/>
                  </a:lnTo>
                  <a:lnTo>
                    <a:pt x="0" y="0"/>
                  </a:lnTo>
                  <a:lnTo>
                    <a:pt x="415001" y="0"/>
                  </a:lnTo>
                  <a:lnTo>
                    <a:pt x="415001" y="4991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8" name="object 8"/>
            <p:cNvSpPr/>
            <p:nvPr/>
          </p:nvSpPr>
          <p:spPr>
            <a:xfrm>
              <a:off x="2190497" y="5567567"/>
              <a:ext cx="2516505" cy="1282065"/>
            </a:xfrm>
            <a:custGeom>
              <a:rect l="l" t="t" r="r" b="b"/>
              <a:pathLst>
                <a:path w="2516504" h="1282065">
                  <a:moveTo>
                    <a:pt x="2324240" y="1138521"/>
                  </a:moveTo>
                  <a:lnTo>
                    <a:pt x="179741" y="1138521"/>
                  </a:lnTo>
                  <a:lnTo>
                    <a:pt x="179741" y="124428"/>
                  </a:lnTo>
                  <a:lnTo>
                    <a:pt x="187426" y="85208"/>
                  </a:lnTo>
                  <a:lnTo>
                    <a:pt x="208499" y="51065"/>
                  </a:lnTo>
                  <a:lnTo>
                    <a:pt x="239985" y="24089"/>
                  </a:lnTo>
                  <a:lnTo>
                    <a:pt x="278908" y="6370"/>
                  </a:lnTo>
                  <a:lnTo>
                    <a:pt x="322294" y="0"/>
                  </a:lnTo>
                  <a:lnTo>
                    <a:pt x="2181686" y="0"/>
                  </a:lnTo>
                  <a:lnTo>
                    <a:pt x="2227452" y="6370"/>
                  </a:lnTo>
                  <a:lnTo>
                    <a:pt x="2266673" y="24089"/>
                  </a:lnTo>
                  <a:lnTo>
                    <a:pt x="2297266" y="51065"/>
                  </a:lnTo>
                  <a:lnTo>
                    <a:pt x="2317149" y="85208"/>
                  </a:lnTo>
                  <a:lnTo>
                    <a:pt x="2324240" y="124428"/>
                  </a:lnTo>
                  <a:lnTo>
                    <a:pt x="2324240" y="1138521"/>
                  </a:lnTo>
                  <a:close/>
                </a:path>
                <a:path w="2516504" h="1282065">
                  <a:moveTo>
                    <a:pt x="2404813" y="1281614"/>
                  </a:moveTo>
                  <a:lnTo>
                    <a:pt x="105365" y="1281614"/>
                  </a:lnTo>
                  <a:lnTo>
                    <a:pt x="88030" y="1278503"/>
                  </a:lnTo>
                  <a:lnTo>
                    <a:pt x="50358" y="1261394"/>
                  </a:lnTo>
                  <a:lnTo>
                    <a:pt x="13848" y="1218622"/>
                  </a:lnTo>
                  <a:lnTo>
                    <a:pt x="0" y="1138521"/>
                  </a:lnTo>
                  <a:lnTo>
                    <a:pt x="2516377" y="1138521"/>
                  </a:lnTo>
                  <a:lnTo>
                    <a:pt x="2501560" y="1218622"/>
                  </a:lnTo>
                  <a:lnTo>
                    <a:pt x="2462919" y="1261394"/>
                  </a:lnTo>
                  <a:lnTo>
                    <a:pt x="2423117" y="1278503"/>
                  </a:lnTo>
                  <a:lnTo>
                    <a:pt x="2404813" y="1281614"/>
                  </a:lnTo>
                  <a:close/>
                </a:path>
              </a:pathLst>
            </a:custGeom>
            <a:solidFill>
              <a:srgbClr val="C1C0C0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9" name="object 9"/>
            <p:cNvSpPr/>
            <p:nvPr/>
          </p:nvSpPr>
          <p:spPr>
            <a:xfrm>
              <a:off x="2580525" y="5709945"/>
              <a:ext cx="600710" cy="1148080"/>
            </a:xfrm>
            <a:custGeom>
              <a:rect l="l" t="t" r="r" b="b"/>
              <a:pathLst>
                <a:path w="600710" h="1148079">
                  <a:moveTo>
                    <a:pt x="319112" y="124828"/>
                  </a:moveTo>
                  <a:lnTo>
                    <a:pt x="306844" y="84836"/>
                  </a:lnTo>
                  <a:lnTo>
                    <a:pt x="287312" y="49796"/>
                  </a:lnTo>
                  <a:lnTo>
                    <a:pt x="249402" y="4838"/>
                  </a:lnTo>
                  <a:lnTo>
                    <a:pt x="242519" y="0"/>
                  </a:lnTo>
                  <a:lnTo>
                    <a:pt x="250609" y="48514"/>
                  </a:lnTo>
                  <a:lnTo>
                    <a:pt x="249402" y="85090"/>
                  </a:lnTo>
                  <a:lnTo>
                    <a:pt x="237871" y="114401"/>
                  </a:lnTo>
                  <a:lnTo>
                    <a:pt x="214960" y="141122"/>
                  </a:lnTo>
                  <a:lnTo>
                    <a:pt x="179654" y="169913"/>
                  </a:lnTo>
                  <a:lnTo>
                    <a:pt x="130911" y="205460"/>
                  </a:lnTo>
                  <a:lnTo>
                    <a:pt x="78701" y="305650"/>
                  </a:lnTo>
                  <a:lnTo>
                    <a:pt x="127038" y="404685"/>
                  </a:lnTo>
                  <a:lnTo>
                    <a:pt x="206768" y="480364"/>
                  </a:lnTo>
                  <a:lnTo>
                    <a:pt x="248716" y="510514"/>
                  </a:lnTo>
                  <a:lnTo>
                    <a:pt x="237286" y="494690"/>
                  </a:lnTo>
                  <a:lnTo>
                    <a:pt x="220040" y="471411"/>
                  </a:lnTo>
                  <a:lnTo>
                    <a:pt x="201637" y="442010"/>
                  </a:lnTo>
                  <a:lnTo>
                    <a:pt x="186715" y="407797"/>
                  </a:lnTo>
                  <a:lnTo>
                    <a:pt x="179933" y="370078"/>
                  </a:lnTo>
                  <a:lnTo>
                    <a:pt x="185940" y="330161"/>
                  </a:lnTo>
                  <a:lnTo>
                    <a:pt x="209384" y="289382"/>
                  </a:lnTo>
                  <a:lnTo>
                    <a:pt x="254914" y="249034"/>
                  </a:lnTo>
                  <a:lnTo>
                    <a:pt x="298881" y="209486"/>
                  </a:lnTo>
                  <a:lnTo>
                    <a:pt x="318363" y="167220"/>
                  </a:lnTo>
                  <a:lnTo>
                    <a:pt x="319112" y="124828"/>
                  </a:lnTo>
                  <a:close/>
                </a:path>
                <a:path w="600710" h="1148079">
                  <a:moveTo>
                    <a:pt x="600227" y="792759"/>
                  </a:moveTo>
                  <a:lnTo>
                    <a:pt x="594537" y="746086"/>
                  </a:lnTo>
                  <a:lnTo>
                    <a:pt x="588391" y="730427"/>
                  </a:lnTo>
                  <a:lnTo>
                    <a:pt x="578446" y="705091"/>
                  </a:lnTo>
                  <a:lnTo>
                    <a:pt x="553440" y="672490"/>
                  </a:lnTo>
                  <a:lnTo>
                    <a:pt x="544537" y="666584"/>
                  </a:lnTo>
                  <a:lnTo>
                    <a:pt x="544537" y="798995"/>
                  </a:lnTo>
                  <a:lnTo>
                    <a:pt x="544537" y="848868"/>
                  </a:lnTo>
                  <a:lnTo>
                    <a:pt x="540092" y="880618"/>
                  </a:lnTo>
                  <a:lnTo>
                    <a:pt x="527519" y="901839"/>
                  </a:lnTo>
                  <a:lnTo>
                    <a:pt x="507987" y="913726"/>
                  </a:lnTo>
                  <a:lnTo>
                    <a:pt x="482650" y="917422"/>
                  </a:lnTo>
                  <a:lnTo>
                    <a:pt x="462838" y="913726"/>
                  </a:lnTo>
                  <a:lnTo>
                    <a:pt x="449402" y="901839"/>
                  </a:lnTo>
                  <a:lnTo>
                    <a:pt x="441756" y="880618"/>
                  </a:lnTo>
                  <a:lnTo>
                    <a:pt x="439343" y="848868"/>
                  </a:lnTo>
                  <a:lnTo>
                    <a:pt x="445528" y="798995"/>
                  </a:lnTo>
                  <a:lnTo>
                    <a:pt x="447941" y="769874"/>
                  </a:lnTo>
                  <a:lnTo>
                    <a:pt x="455587" y="748347"/>
                  </a:lnTo>
                  <a:lnTo>
                    <a:pt x="469023" y="735012"/>
                  </a:lnTo>
                  <a:lnTo>
                    <a:pt x="488848" y="730427"/>
                  </a:lnTo>
                  <a:lnTo>
                    <a:pt x="510603" y="735012"/>
                  </a:lnTo>
                  <a:lnTo>
                    <a:pt x="528294" y="748347"/>
                  </a:lnTo>
                  <a:lnTo>
                    <a:pt x="540181" y="769874"/>
                  </a:lnTo>
                  <a:lnTo>
                    <a:pt x="544537" y="798995"/>
                  </a:lnTo>
                  <a:lnTo>
                    <a:pt x="544537" y="666584"/>
                  </a:lnTo>
                  <a:lnTo>
                    <a:pt x="521017" y="650938"/>
                  </a:lnTo>
                  <a:lnTo>
                    <a:pt x="482650" y="643166"/>
                  </a:lnTo>
                  <a:lnTo>
                    <a:pt x="473468" y="643064"/>
                  </a:lnTo>
                  <a:lnTo>
                    <a:pt x="464870" y="642378"/>
                  </a:lnTo>
                  <a:lnTo>
                    <a:pt x="457415" y="640537"/>
                  </a:lnTo>
                  <a:lnTo>
                    <a:pt x="451713" y="636930"/>
                  </a:lnTo>
                  <a:lnTo>
                    <a:pt x="451713" y="612000"/>
                  </a:lnTo>
                  <a:lnTo>
                    <a:pt x="448424" y="594664"/>
                  </a:lnTo>
                  <a:lnTo>
                    <a:pt x="439343" y="580834"/>
                  </a:lnTo>
                  <a:lnTo>
                    <a:pt x="425615" y="571677"/>
                  </a:lnTo>
                  <a:lnTo>
                    <a:pt x="408406" y="568363"/>
                  </a:lnTo>
                  <a:lnTo>
                    <a:pt x="43319" y="568363"/>
                  </a:lnTo>
                  <a:lnTo>
                    <a:pt x="28714" y="571677"/>
                  </a:lnTo>
                  <a:lnTo>
                    <a:pt x="14693" y="580834"/>
                  </a:lnTo>
                  <a:lnTo>
                    <a:pt x="4152" y="594664"/>
                  </a:lnTo>
                  <a:lnTo>
                    <a:pt x="0" y="612000"/>
                  </a:lnTo>
                  <a:lnTo>
                    <a:pt x="0" y="1098194"/>
                  </a:lnTo>
                  <a:lnTo>
                    <a:pt x="4152" y="1119136"/>
                  </a:lnTo>
                  <a:lnTo>
                    <a:pt x="14693" y="1134821"/>
                  </a:lnTo>
                  <a:lnTo>
                    <a:pt x="28714" y="1144651"/>
                  </a:lnTo>
                  <a:lnTo>
                    <a:pt x="43319" y="1148054"/>
                  </a:lnTo>
                  <a:lnTo>
                    <a:pt x="408406" y="1148054"/>
                  </a:lnTo>
                  <a:lnTo>
                    <a:pt x="425615" y="1144651"/>
                  </a:lnTo>
                  <a:lnTo>
                    <a:pt x="439343" y="1134821"/>
                  </a:lnTo>
                  <a:lnTo>
                    <a:pt x="448424" y="1119136"/>
                  </a:lnTo>
                  <a:lnTo>
                    <a:pt x="451713" y="1098194"/>
                  </a:lnTo>
                  <a:lnTo>
                    <a:pt x="451713" y="1035862"/>
                  </a:lnTo>
                  <a:lnTo>
                    <a:pt x="457415" y="1028649"/>
                  </a:lnTo>
                  <a:lnTo>
                    <a:pt x="464870" y="1024953"/>
                  </a:lnTo>
                  <a:lnTo>
                    <a:pt x="473468" y="1023594"/>
                  </a:lnTo>
                  <a:lnTo>
                    <a:pt x="482650" y="1023391"/>
                  </a:lnTo>
                  <a:lnTo>
                    <a:pt x="529742" y="1011516"/>
                  </a:lnTo>
                  <a:lnTo>
                    <a:pt x="566966" y="979766"/>
                  </a:lnTo>
                  <a:lnTo>
                    <a:pt x="591426" y="933983"/>
                  </a:lnTo>
                  <a:lnTo>
                    <a:pt x="594131" y="917422"/>
                  </a:lnTo>
                  <a:lnTo>
                    <a:pt x="600125" y="880618"/>
                  </a:lnTo>
                  <a:lnTo>
                    <a:pt x="600227" y="792759"/>
                  </a:lnTo>
                  <a:close/>
                </a:path>
              </a:pathLst>
            </a:custGeom>
            <a:solidFill>
              <a:srgbClr val="FFFDFD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0" name="object 10"/>
            <p:cNvSpPr/>
            <p:nvPr/>
          </p:nvSpPr>
          <p:spPr>
            <a:xfrm>
              <a:off x="2786302" y="5861208"/>
              <a:ext cx="158750" cy="354330"/>
            </a:xfrm>
            <a:custGeom>
              <a:rect l="l" t="t" r="r" b="b"/>
              <a:pathLst>
                <a:path w="158750" h="354329">
                  <a:moveTo>
                    <a:pt x="67919" y="354133"/>
                  </a:moveTo>
                  <a:lnTo>
                    <a:pt x="49149" y="336271"/>
                  </a:lnTo>
                  <a:lnTo>
                    <a:pt x="15286" y="290451"/>
                  </a:lnTo>
                  <a:lnTo>
                    <a:pt x="0" y="228322"/>
                  </a:lnTo>
                  <a:lnTo>
                    <a:pt x="36959" y="161534"/>
                  </a:lnTo>
                  <a:lnTo>
                    <a:pt x="82915" y="124063"/>
                  </a:lnTo>
                  <a:lnTo>
                    <a:pt x="116682" y="90086"/>
                  </a:lnTo>
                  <a:lnTo>
                    <a:pt x="135355" y="51450"/>
                  </a:lnTo>
                  <a:lnTo>
                    <a:pt x="136032" y="0"/>
                  </a:lnTo>
                  <a:lnTo>
                    <a:pt x="145223" y="20483"/>
                  </a:lnTo>
                  <a:lnTo>
                    <a:pt x="158478" y="70671"/>
                  </a:lnTo>
                  <a:lnTo>
                    <a:pt x="154318" y="133673"/>
                  </a:lnTo>
                  <a:lnTo>
                    <a:pt x="111264" y="192598"/>
                  </a:lnTo>
                  <a:lnTo>
                    <a:pt x="64436" y="244049"/>
                  </a:lnTo>
                  <a:lnTo>
                    <a:pt x="52439" y="292004"/>
                  </a:lnTo>
                  <a:lnTo>
                    <a:pt x="59018" y="330640"/>
                  </a:lnTo>
                  <a:lnTo>
                    <a:pt x="67919" y="354133"/>
                  </a:lnTo>
                  <a:close/>
                </a:path>
              </a:pathLst>
            </a:custGeom>
            <a:solidFill>
              <a:srgbClr val="EFFFD9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1" name="object 11"/>
            <p:cNvSpPr/>
            <p:nvPr/>
          </p:nvSpPr>
          <p:spPr>
            <a:xfrm>
              <a:off x="897199" y="5580443"/>
              <a:ext cx="1052195" cy="1270000"/>
            </a:xfrm>
            <a:custGeom>
              <a:rect l="l" t="t" r="r" b="b"/>
              <a:pathLst>
                <a:path w="1052195" h="1270000">
                  <a:moveTo>
                    <a:pt x="921948" y="1269620"/>
                  </a:moveTo>
                  <a:lnTo>
                    <a:pt x="129938" y="1269620"/>
                  </a:lnTo>
                  <a:lnTo>
                    <a:pt x="80921" y="1259799"/>
                  </a:lnTo>
                  <a:lnTo>
                    <a:pt x="39445" y="1233057"/>
                  </a:lnTo>
                  <a:lnTo>
                    <a:pt x="10731" y="1193478"/>
                  </a:lnTo>
                  <a:lnTo>
                    <a:pt x="0" y="1145147"/>
                  </a:lnTo>
                  <a:lnTo>
                    <a:pt x="0" y="124472"/>
                  </a:lnTo>
                  <a:lnTo>
                    <a:pt x="10731" y="76142"/>
                  </a:lnTo>
                  <a:lnTo>
                    <a:pt x="39445" y="36563"/>
                  </a:lnTo>
                  <a:lnTo>
                    <a:pt x="80921" y="9821"/>
                  </a:lnTo>
                  <a:lnTo>
                    <a:pt x="129938" y="0"/>
                  </a:lnTo>
                  <a:lnTo>
                    <a:pt x="921948" y="0"/>
                  </a:lnTo>
                  <a:lnTo>
                    <a:pt x="970965" y="9821"/>
                  </a:lnTo>
                  <a:lnTo>
                    <a:pt x="1012441" y="36563"/>
                  </a:lnTo>
                  <a:lnTo>
                    <a:pt x="1041155" y="76142"/>
                  </a:lnTo>
                  <a:lnTo>
                    <a:pt x="1051887" y="124472"/>
                  </a:lnTo>
                  <a:lnTo>
                    <a:pt x="1051887" y="1145147"/>
                  </a:lnTo>
                  <a:lnTo>
                    <a:pt x="1041155" y="1193478"/>
                  </a:lnTo>
                  <a:lnTo>
                    <a:pt x="1012441" y="1233057"/>
                  </a:lnTo>
                  <a:lnTo>
                    <a:pt x="970965" y="1259799"/>
                  </a:lnTo>
                  <a:lnTo>
                    <a:pt x="921948" y="1269620"/>
                  </a:lnTo>
                  <a:close/>
                </a:path>
              </a:pathLst>
            </a:custGeom>
            <a:solidFill>
              <a:srgbClr val="3B3633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2" name="object 12"/>
            <p:cNvSpPr/>
            <p:nvPr/>
          </p:nvSpPr>
          <p:spPr>
            <a:xfrm>
              <a:off x="902286" y="5543758"/>
              <a:ext cx="1028700" cy="1275080"/>
            </a:xfrm>
            <a:custGeom>
              <a:rect l="l" t="t" r="r" b="b"/>
              <a:pathLst>
                <a:path w="1028700" h="1275079">
                  <a:moveTo>
                    <a:pt x="898286" y="1274912"/>
                  </a:moveTo>
                  <a:lnTo>
                    <a:pt x="130096" y="1274912"/>
                  </a:lnTo>
                  <a:lnTo>
                    <a:pt x="78406" y="1265000"/>
                  </a:lnTo>
                  <a:lnTo>
                    <a:pt x="37170" y="1237597"/>
                  </a:lnTo>
                  <a:lnTo>
                    <a:pt x="9873" y="1196201"/>
                  </a:lnTo>
                  <a:lnTo>
                    <a:pt x="0" y="1144311"/>
                  </a:lnTo>
                  <a:lnTo>
                    <a:pt x="0" y="130600"/>
                  </a:lnTo>
                  <a:lnTo>
                    <a:pt x="9873" y="81334"/>
                  </a:lnTo>
                  <a:lnTo>
                    <a:pt x="37170" y="39646"/>
                  </a:lnTo>
                  <a:lnTo>
                    <a:pt x="78406" y="10786"/>
                  </a:lnTo>
                  <a:lnTo>
                    <a:pt x="130096" y="0"/>
                  </a:lnTo>
                  <a:lnTo>
                    <a:pt x="898286" y="0"/>
                  </a:lnTo>
                  <a:lnTo>
                    <a:pt x="949976" y="10786"/>
                  </a:lnTo>
                  <a:lnTo>
                    <a:pt x="991212" y="39646"/>
                  </a:lnTo>
                  <a:lnTo>
                    <a:pt x="1018509" y="81334"/>
                  </a:lnTo>
                  <a:lnTo>
                    <a:pt x="1028382" y="130600"/>
                  </a:lnTo>
                  <a:lnTo>
                    <a:pt x="1028382" y="1144311"/>
                  </a:lnTo>
                  <a:lnTo>
                    <a:pt x="1018509" y="1196201"/>
                  </a:lnTo>
                  <a:lnTo>
                    <a:pt x="991212" y="1237597"/>
                  </a:lnTo>
                  <a:lnTo>
                    <a:pt x="949976" y="1265000"/>
                  </a:lnTo>
                  <a:lnTo>
                    <a:pt x="898286" y="1274912"/>
                  </a:lnTo>
                  <a:close/>
                </a:path>
              </a:pathLst>
            </a:custGeom>
            <a:solidFill>
              <a:srgbClr val="72B952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13" name="object 13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1539170" y="5685377"/>
              <a:ext cx="224514" cy="94353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1539170" y="6401577"/>
              <a:ext cx="224514" cy="187408"/>
            </a:xfrm>
            <a:prstGeom prst="rect">
              <a:avLst/>
            </a:prstGeom>
          </p:spPr>
        </p:pic>
        <p:sp>
          <p:nvSpPr>
            <p:cNvPr id="15" name="object 15"/>
            <p:cNvSpPr/>
            <p:nvPr/>
          </p:nvSpPr>
          <p:spPr>
            <a:xfrm>
              <a:off x="1539170" y="5779906"/>
              <a:ext cx="224790" cy="690245"/>
            </a:xfrm>
            <a:custGeom>
              <a:rect l="l" t="t" r="r" b="b"/>
              <a:pathLst>
                <a:path w="224789" h="690245">
                  <a:moveTo>
                    <a:pt x="37419" y="689924"/>
                  </a:moveTo>
                  <a:lnTo>
                    <a:pt x="23679" y="678752"/>
                  </a:lnTo>
                  <a:lnTo>
                    <a:pt x="11693" y="666403"/>
                  </a:lnTo>
                  <a:lnTo>
                    <a:pt x="3215" y="656407"/>
                  </a:lnTo>
                  <a:lnTo>
                    <a:pt x="0" y="652291"/>
                  </a:lnTo>
                  <a:lnTo>
                    <a:pt x="0" y="0"/>
                  </a:lnTo>
                  <a:lnTo>
                    <a:pt x="224514" y="0"/>
                  </a:lnTo>
                  <a:lnTo>
                    <a:pt x="224514" y="627203"/>
                  </a:lnTo>
                  <a:lnTo>
                    <a:pt x="223345" y="629653"/>
                  </a:lnTo>
                  <a:lnTo>
                    <a:pt x="221613" y="633475"/>
                  </a:lnTo>
                  <a:lnTo>
                    <a:pt x="187095" y="633475"/>
                  </a:lnTo>
                  <a:lnTo>
                    <a:pt x="182373" y="639747"/>
                  </a:lnTo>
                  <a:lnTo>
                    <a:pt x="87311" y="639747"/>
                  </a:lnTo>
                  <a:lnTo>
                    <a:pt x="82146" y="648469"/>
                  </a:lnTo>
                  <a:lnTo>
                    <a:pt x="69381" y="667188"/>
                  </a:lnTo>
                  <a:lnTo>
                    <a:pt x="53107" y="684730"/>
                  </a:lnTo>
                  <a:lnTo>
                    <a:pt x="37419" y="689924"/>
                  </a:lnTo>
                  <a:close/>
                </a:path>
                <a:path w="224789" h="690245">
                  <a:moveTo>
                    <a:pt x="197620" y="675812"/>
                  </a:moveTo>
                  <a:lnTo>
                    <a:pt x="191773" y="661699"/>
                  </a:lnTo>
                  <a:lnTo>
                    <a:pt x="188265" y="642883"/>
                  </a:lnTo>
                  <a:lnTo>
                    <a:pt x="187095" y="633475"/>
                  </a:lnTo>
                  <a:lnTo>
                    <a:pt x="221613" y="633475"/>
                  </a:lnTo>
                  <a:lnTo>
                    <a:pt x="219837" y="637395"/>
                  </a:lnTo>
                  <a:lnTo>
                    <a:pt x="213990" y="651017"/>
                  </a:lnTo>
                  <a:lnTo>
                    <a:pt x="205805" y="671107"/>
                  </a:lnTo>
                  <a:lnTo>
                    <a:pt x="197620" y="675812"/>
                  </a:lnTo>
                  <a:close/>
                </a:path>
                <a:path w="224789" h="690245">
                  <a:moveTo>
                    <a:pt x="137203" y="677379"/>
                  </a:moveTo>
                  <a:lnTo>
                    <a:pt x="121514" y="671499"/>
                  </a:lnTo>
                  <a:lnTo>
                    <a:pt x="105241" y="658563"/>
                  </a:lnTo>
                  <a:lnTo>
                    <a:pt x="92475" y="645627"/>
                  </a:lnTo>
                  <a:lnTo>
                    <a:pt x="87311" y="639747"/>
                  </a:lnTo>
                  <a:lnTo>
                    <a:pt x="182373" y="639747"/>
                  </a:lnTo>
                  <a:lnTo>
                    <a:pt x="181931" y="640335"/>
                  </a:lnTo>
                  <a:lnTo>
                    <a:pt x="169165" y="655427"/>
                  </a:lnTo>
                  <a:lnTo>
                    <a:pt x="152892" y="670519"/>
                  </a:lnTo>
                  <a:lnTo>
                    <a:pt x="137203" y="677379"/>
                  </a:lnTo>
                  <a:close/>
                </a:path>
              </a:pathLst>
            </a:custGeom>
            <a:solidFill>
              <a:srgbClr val="16250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6" name="object 16"/>
            <p:cNvSpPr/>
            <p:nvPr/>
          </p:nvSpPr>
          <p:spPr>
            <a:xfrm>
              <a:off x="876325" y="5979198"/>
              <a:ext cx="1068070" cy="683895"/>
            </a:xfrm>
            <a:custGeom>
              <a:rect l="l" t="t" r="r" b="b"/>
              <a:pathLst>
                <a:path w="1068070" h="683895">
                  <a:moveTo>
                    <a:pt x="811758" y="598043"/>
                  </a:moveTo>
                  <a:lnTo>
                    <a:pt x="738619" y="598043"/>
                  </a:lnTo>
                  <a:lnTo>
                    <a:pt x="775182" y="683793"/>
                  </a:lnTo>
                  <a:lnTo>
                    <a:pt x="811758" y="598043"/>
                  </a:lnTo>
                  <a:close/>
                </a:path>
                <a:path w="1068070" h="683895">
                  <a:moveTo>
                    <a:pt x="1067485" y="37528"/>
                  </a:moveTo>
                  <a:lnTo>
                    <a:pt x="1065263" y="21107"/>
                  </a:lnTo>
                  <a:lnTo>
                    <a:pt x="1058951" y="9385"/>
                  </a:lnTo>
                  <a:lnTo>
                    <a:pt x="1049159" y="2349"/>
                  </a:lnTo>
                  <a:lnTo>
                    <a:pt x="1036459" y="0"/>
                  </a:lnTo>
                  <a:lnTo>
                    <a:pt x="24815" y="6261"/>
                  </a:lnTo>
                  <a:lnTo>
                    <a:pt x="15709" y="9486"/>
                  </a:lnTo>
                  <a:lnTo>
                    <a:pt x="7747" y="17983"/>
                  </a:lnTo>
                  <a:lnTo>
                    <a:pt x="2133" y="29997"/>
                  </a:lnTo>
                  <a:lnTo>
                    <a:pt x="0" y="43776"/>
                  </a:lnTo>
                  <a:lnTo>
                    <a:pt x="2133" y="60198"/>
                  </a:lnTo>
                  <a:lnTo>
                    <a:pt x="7747" y="71920"/>
                  </a:lnTo>
                  <a:lnTo>
                    <a:pt x="15709" y="78955"/>
                  </a:lnTo>
                  <a:lnTo>
                    <a:pt x="24815" y="81305"/>
                  </a:lnTo>
                  <a:lnTo>
                    <a:pt x="1036459" y="75044"/>
                  </a:lnTo>
                  <a:lnTo>
                    <a:pt x="1049159" y="71831"/>
                  </a:lnTo>
                  <a:lnTo>
                    <a:pt x="1058951" y="63322"/>
                  </a:lnTo>
                  <a:lnTo>
                    <a:pt x="1065263" y="51308"/>
                  </a:lnTo>
                  <a:lnTo>
                    <a:pt x="1067485" y="37528"/>
                  </a:lnTo>
                  <a:close/>
                </a:path>
              </a:pathLst>
            </a:custGeom>
            <a:solidFill>
              <a:srgbClr val="3B3633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7" name="object 17"/>
            <p:cNvSpPr/>
            <p:nvPr/>
          </p:nvSpPr>
          <p:spPr>
            <a:xfrm>
              <a:off x="865801" y="5960852"/>
              <a:ext cx="1101725" cy="55244"/>
            </a:xfrm>
            <a:custGeom>
              <a:rect l="l" t="t" r="r" b="b"/>
              <a:pathLst>
                <a:path w="1101725" h="55244">
                  <a:moveTo>
                    <a:pt x="1070413" y="55024"/>
                  </a:moveTo>
                  <a:lnTo>
                    <a:pt x="30936" y="55024"/>
                  </a:lnTo>
                  <a:lnTo>
                    <a:pt x="18272" y="52923"/>
                  </a:lnTo>
                  <a:lnTo>
                    <a:pt x="8507" y="47382"/>
                  </a:lnTo>
                  <a:lnTo>
                    <a:pt x="2223" y="39549"/>
                  </a:lnTo>
                  <a:lnTo>
                    <a:pt x="0" y="30569"/>
                  </a:lnTo>
                  <a:lnTo>
                    <a:pt x="2223" y="18054"/>
                  </a:lnTo>
                  <a:lnTo>
                    <a:pt x="8507" y="8406"/>
                  </a:lnTo>
                  <a:lnTo>
                    <a:pt x="18272" y="2197"/>
                  </a:lnTo>
                  <a:lnTo>
                    <a:pt x="30936" y="0"/>
                  </a:lnTo>
                  <a:lnTo>
                    <a:pt x="1070413" y="0"/>
                  </a:lnTo>
                  <a:lnTo>
                    <a:pt x="1083077" y="2197"/>
                  </a:lnTo>
                  <a:lnTo>
                    <a:pt x="1092842" y="8406"/>
                  </a:lnTo>
                  <a:lnTo>
                    <a:pt x="1099126" y="18054"/>
                  </a:lnTo>
                  <a:lnTo>
                    <a:pt x="1101350" y="30569"/>
                  </a:lnTo>
                  <a:lnTo>
                    <a:pt x="1099126" y="39549"/>
                  </a:lnTo>
                  <a:lnTo>
                    <a:pt x="1092842" y="47382"/>
                  </a:lnTo>
                  <a:lnTo>
                    <a:pt x="1083077" y="52923"/>
                  </a:lnTo>
                  <a:lnTo>
                    <a:pt x="1070413" y="55024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18" name="object 18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9" name="object 19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13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14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15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13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14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36" name="object 36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37" name="object 37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8" name="object 38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9" name="object 39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/>
              <a:t>Exploratory</a:t>
            </a:r>
            <a:r>
              <a:rPr spc="-55"/>
              <a:t> </a:t>
            </a:r>
            <a:r>
              <a:rPr/>
              <a:t>teaching</a:t>
            </a:r>
            <a:r>
              <a:rPr spc="-45"/>
              <a:t> </a:t>
            </a:r>
            <a:r>
              <a:rPr spc="-10"/>
              <a:t>method</a:t>
            </a:r>
          </a:p>
        </p:txBody>
      </p:sp>
      <p:sp>
        <p:nvSpPr>
          <p:cNvPr id="40" name="object 40"/>
          <p:cNvSpPr txBox="1"/>
          <p:nvPr/>
        </p:nvSpPr>
        <p:spPr>
          <a:xfrm>
            <a:off x="5042381" y="1754747"/>
            <a:ext cx="6266815" cy="104076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215265" indent="-202565">
              <a:lnSpc>
                <a:spcPts val="1500"/>
              </a:lnSpc>
              <a:spcBef>
                <a:spcPts val="125"/>
              </a:spcBef>
              <a:buSzPct val="103571"/>
              <a:buFont typeface="Arial"/>
              <a:buChar char="•"/>
              <a:tabLst>
                <a:tab pos="215265"/>
                <a:tab pos="215900"/>
              </a:tabLst>
            </a:pPr>
            <a:r>
              <a:rPr sz="1400">
                <a:solidFill>
                  <a:srgbClr val="041400"/>
                </a:solidFill>
                <a:latin typeface="微软雅黑"/>
                <a:cs typeface="微软雅黑"/>
              </a:rPr>
              <a:t>Summary:</a:t>
            </a:r>
            <a:r>
              <a:rPr sz="1400" spc="25">
                <a:solidFill>
                  <a:srgbClr val="041400"/>
                </a:solidFill>
                <a:latin typeface="微软雅黑"/>
                <a:cs typeface="微软雅黑"/>
              </a:rPr>
              <a:t> </a:t>
            </a:r>
            <a:r>
              <a:rPr sz="1400">
                <a:solidFill>
                  <a:srgbClr val="041400"/>
                </a:solidFill>
                <a:latin typeface="微软雅黑"/>
                <a:cs typeface="微软雅黑"/>
              </a:rPr>
              <a:t>Taking</a:t>
            </a:r>
            <a:r>
              <a:rPr sz="1400" spc="25">
                <a:solidFill>
                  <a:srgbClr val="041400"/>
                </a:solidFill>
                <a:latin typeface="微软雅黑"/>
                <a:cs typeface="微软雅黑"/>
              </a:rPr>
              <a:t> </a:t>
            </a:r>
            <a:r>
              <a:rPr sz="1400">
                <a:solidFill>
                  <a:srgbClr val="041400"/>
                </a:solidFill>
                <a:latin typeface="微软雅黑"/>
                <a:cs typeface="微软雅黑"/>
              </a:rPr>
              <a:t>exploration</a:t>
            </a:r>
            <a:r>
              <a:rPr sz="1400" spc="25">
                <a:solidFill>
                  <a:srgbClr val="041400"/>
                </a:solidFill>
                <a:latin typeface="微软雅黑"/>
                <a:cs typeface="微软雅黑"/>
              </a:rPr>
              <a:t> </a:t>
            </a:r>
            <a:r>
              <a:rPr sz="1400">
                <a:solidFill>
                  <a:srgbClr val="041400"/>
                </a:solidFill>
                <a:latin typeface="微软雅黑"/>
                <a:cs typeface="微软雅黑"/>
              </a:rPr>
              <a:t>as</a:t>
            </a:r>
            <a:r>
              <a:rPr sz="1400" spc="30">
                <a:solidFill>
                  <a:srgbClr val="041400"/>
                </a:solidFill>
                <a:latin typeface="微软雅黑"/>
                <a:cs typeface="微软雅黑"/>
              </a:rPr>
              <a:t> </a:t>
            </a:r>
            <a:r>
              <a:rPr sz="1400">
                <a:solidFill>
                  <a:srgbClr val="041400"/>
                </a:solidFill>
                <a:latin typeface="微软雅黑"/>
                <a:cs typeface="微软雅黑"/>
              </a:rPr>
              <a:t>the</a:t>
            </a:r>
            <a:r>
              <a:rPr sz="1400" spc="25">
                <a:solidFill>
                  <a:srgbClr val="041400"/>
                </a:solidFill>
                <a:latin typeface="微软雅黑"/>
                <a:cs typeface="微软雅黑"/>
              </a:rPr>
              <a:t> </a:t>
            </a:r>
            <a:r>
              <a:rPr sz="1400">
                <a:solidFill>
                  <a:srgbClr val="041400"/>
                </a:solidFill>
                <a:latin typeface="微软雅黑"/>
                <a:cs typeface="微软雅黑"/>
              </a:rPr>
              <a:t>main</a:t>
            </a:r>
            <a:r>
              <a:rPr sz="1400" spc="25">
                <a:solidFill>
                  <a:srgbClr val="041400"/>
                </a:solidFill>
                <a:latin typeface="微软雅黑"/>
                <a:cs typeface="微软雅黑"/>
              </a:rPr>
              <a:t> </a:t>
            </a:r>
            <a:r>
              <a:rPr sz="1400">
                <a:solidFill>
                  <a:srgbClr val="041400"/>
                </a:solidFill>
                <a:latin typeface="微软雅黑"/>
                <a:cs typeface="微软雅黑"/>
              </a:rPr>
              <a:t>focus,</a:t>
            </a:r>
            <a:r>
              <a:rPr sz="1400" spc="25">
                <a:solidFill>
                  <a:srgbClr val="041400"/>
                </a:solidFill>
                <a:latin typeface="微软雅黑"/>
                <a:cs typeface="微软雅黑"/>
              </a:rPr>
              <a:t> </a:t>
            </a:r>
            <a:r>
              <a:rPr sz="1400">
                <a:solidFill>
                  <a:srgbClr val="041400"/>
                </a:solidFill>
                <a:latin typeface="微软雅黑"/>
                <a:cs typeface="微软雅黑"/>
              </a:rPr>
              <a:t>emphasizing</a:t>
            </a:r>
            <a:r>
              <a:rPr sz="1400" spc="30">
                <a:solidFill>
                  <a:srgbClr val="041400"/>
                </a:solidFill>
                <a:latin typeface="微软雅黑"/>
                <a:cs typeface="微软雅黑"/>
              </a:rPr>
              <a:t> </a:t>
            </a:r>
            <a:r>
              <a:rPr sz="1400" spc="-25">
                <a:solidFill>
                  <a:srgbClr val="041400"/>
                </a:solidFill>
                <a:latin typeface="微软雅黑"/>
                <a:cs typeface="微软雅黑"/>
              </a:rPr>
              <a:t>the</a:t>
            </a:r>
            <a:endParaRPr sz="1400">
              <a:latin typeface="微软雅黑"/>
              <a:cs typeface="微软雅黑"/>
            </a:endParaRPr>
          </a:p>
          <a:p>
            <a:pPr marL="215900">
              <a:lnSpc>
                <a:spcPts val="1365"/>
              </a:lnSpc>
            </a:pPr>
            <a:r>
              <a:rPr sz="1400">
                <a:solidFill>
                  <a:srgbClr val="041400"/>
                </a:solidFill>
                <a:latin typeface="微软雅黑"/>
                <a:cs typeface="微软雅黑"/>
              </a:rPr>
              <a:t>cultivation</a:t>
            </a:r>
            <a:r>
              <a:rPr sz="1400" spc="20">
                <a:solidFill>
                  <a:srgbClr val="041400"/>
                </a:solidFill>
                <a:latin typeface="微软雅黑"/>
                <a:cs typeface="微软雅黑"/>
              </a:rPr>
              <a:t> </a:t>
            </a:r>
            <a:r>
              <a:rPr sz="1400">
                <a:solidFill>
                  <a:srgbClr val="041400"/>
                </a:solidFill>
                <a:latin typeface="微软雅黑"/>
                <a:cs typeface="微软雅黑"/>
              </a:rPr>
              <a:t>of</a:t>
            </a:r>
            <a:r>
              <a:rPr sz="1400" spc="25">
                <a:solidFill>
                  <a:srgbClr val="041400"/>
                </a:solidFill>
                <a:latin typeface="微软雅黑"/>
                <a:cs typeface="微软雅黑"/>
              </a:rPr>
              <a:t> </a:t>
            </a:r>
            <a:r>
              <a:rPr sz="1400">
                <a:solidFill>
                  <a:srgbClr val="041400"/>
                </a:solidFill>
                <a:latin typeface="微软雅黑"/>
                <a:cs typeface="微软雅黑"/>
              </a:rPr>
              <a:t>students'</a:t>
            </a:r>
            <a:r>
              <a:rPr sz="1400" spc="20">
                <a:solidFill>
                  <a:srgbClr val="041400"/>
                </a:solidFill>
                <a:latin typeface="微软雅黑"/>
                <a:cs typeface="微软雅黑"/>
              </a:rPr>
              <a:t> </a:t>
            </a:r>
            <a:r>
              <a:rPr sz="1400">
                <a:solidFill>
                  <a:srgbClr val="041400"/>
                </a:solidFill>
                <a:latin typeface="微软雅黑"/>
                <a:cs typeface="微软雅黑"/>
              </a:rPr>
              <a:t>innovative</a:t>
            </a:r>
            <a:r>
              <a:rPr sz="1400" spc="20">
                <a:solidFill>
                  <a:srgbClr val="041400"/>
                </a:solidFill>
                <a:latin typeface="微软雅黑"/>
                <a:cs typeface="微软雅黑"/>
              </a:rPr>
              <a:t> </a:t>
            </a:r>
            <a:r>
              <a:rPr sz="1400">
                <a:solidFill>
                  <a:srgbClr val="041400"/>
                </a:solidFill>
                <a:latin typeface="微软雅黑"/>
                <a:cs typeface="微软雅黑"/>
              </a:rPr>
              <a:t>thinking</a:t>
            </a:r>
            <a:r>
              <a:rPr sz="1400" spc="25">
                <a:solidFill>
                  <a:srgbClr val="041400"/>
                </a:solidFill>
                <a:latin typeface="微软雅黑"/>
                <a:cs typeface="微软雅黑"/>
              </a:rPr>
              <a:t> </a:t>
            </a:r>
            <a:r>
              <a:rPr sz="1400">
                <a:solidFill>
                  <a:srgbClr val="041400"/>
                </a:solidFill>
                <a:latin typeface="微软雅黑"/>
                <a:cs typeface="微软雅黑"/>
              </a:rPr>
              <a:t>and</a:t>
            </a:r>
            <a:r>
              <a:rPr sz="1400" spc="20">
                <a:solidFill>
                  <a:srgbClr val="041400"/>
                </a:solidFill>
                <a:latin typeface="微软雅黑"/>
                <a:cs typeface="微软雅黑"/>
              </a:rPr>
              <a:t> </a:t>
            </a:r>
            <a:r>
              <a:rPr sz="1400">
                <a:solidFill>
                  <a:srgbClr val="041400"/>
                </a:solidFill>
                <a:latin typeface="微软雅黑"/>
                <a:cs typeface="微软雅黑"/>
              </a:rPr>
              <a:t>self-learning</a:t>
            </a:r>
            <a:r>
              <a:rPr sz="1400" spc="25">
                <a:solidFill>
                  <a:srgbClr val="041400"/>
                </a:solidFill>
                <a:latin typeface="微软雅黑"/>
                <a:cs typeface="微软雅黑"/>
              </a:rPr>
              <a:t> </a:t>
            </a:r>
            <a:r>
              <a:rPr sz="1400" spc="-10">
                <a:solidFill>
                  <a:srgbClr val="041400"/>
                </a:solidFill>
                <a:latin typeface="微软雅黑"/>
                <a:cs typeface="微软雅黑"/>
              </a:rPr>
              <a:t>ability.</a:t>
            </a:r>
            <a:endParaRPr sz="1400">
              <a:latin typeface="微软雅黑"/>
              <a:cs typeface="微软雅黑"/>
            </a:endParaRPr>
          </a:p>
          <a:p>
            <a:pPr marL="215265" indent="-202565">
              <a:lnSpc>
                <a:spcPts val="825"/>
              </a:lnSpc>
              <a:buSzPct val="105555"/>
              <a:buFont typeface="Arial"/>
              <a:buChar char="•"/>
              <a:tabLst>
                <a:tab pos="215265"/>
                <a:tab pos="215900"/>
              </a:tabLst>
            </a:pPr>
            <a:r>
              <a:rPr sz="900">
                <a:solidFill>
                  <a:srgbClr val="FFFFFF"/>
                </a:solidFill>
                <a:latin typeface="微软雅黑"/>
                <a:cs typeface="微软雅黑"/>
              </a:rPr>
              <a:t>Detailed</a:t>
            </a:r>
            <a:r>
              <a:rPr sz="900" spc="-45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900">
                <a:solidFill>
                  <a:srgbClr val="FFFFFF"/>
                </a:solidFill>
                <a:latin typeface="微软雅黑"/>
                <a:cs typeface="微软雅黑"/>
              </a:rPr>
              <a:t>description:</a:t>
            </a:r>
            <a:r>
              <a:rPr sz="900" spc="-3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900">
                <a:solidFill>
                  <a:srgbClr val="FFFFFF"/>
                </a:solidFill>
                <a:latin typeface="微软雅黑"/>
                <a:cs typeface="微软雅黑"/>
              </a:rPr>
              <a:t>Exploratory</a:t>
            </a:r>
            <a:r>
              <a:rPr sz="900" spc="-3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900">
                <a:solidFill>
                  <a:srgbClr val="FFFFFF"/>
                </a:solidFill>
                <a:latin typeface="微软雅黑"/>
                <a:cs typeface="微软雅黑"/>
              </a:rPr>
              <a:t>teaching</a:t>
            </a:r>
            <a:r>
              <a:rPr sz="900" spc="-3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900">
                <a:solidFill>
                  <a:srgbClr val="FFFFFF"/>
                </a:solidFill>
                <a:latin typeface="微软雅黑"/>
                <a:cs typeface="微软雅黑"/>
              </a:rPr>
              <a:t>method</a:t>
            </a:r>
            <a:r>
              <a:rPr sz="900" spc="-35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900">
                <a:solidFill>
                  <a:srgbClr val="FFFFFF"/>
                </a:solidFill>
                <a:latin typeface="微软雅黑"/>
                <a:cs typeface="微软雅黑"/>
              </a:rPr>
              <a:t>is</a:t>
            </a:r>
            <a:r>
              <a:rPr sz="900" spc="-3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900">
                <a:solidFill>
                  <a:srgbClr val="FFFFFF"/>
                </a:solidFill>
                <a:latin typeface="微软雅黑"/>
                <a:cs typeface="微软雅黑"/>
              </a:rPr>
              <a:t>led</a:t>
            </a:r>
            <a:r>
              <a:rPr sz="900" spc="-3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900">
                <a:solidFill>
                  <a:srgbClr val="FFFFFF"/>
                </a:solidFill>
                <a:latin typeface="微软雅黑"/>
                <a:cs typeface="微软雅黑"/>
              </a:rPr>
              <a:t>by</a:t>
            </a:r>
            <a:r>
              <a:rPr sz="900" spc="-3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900">
                <a:solidFill>
                  <a:srgbClr val="FFFFFF"/>
                </a:solidFill>
                <a:latin typeface="微软雅黑"/>
                <a:cs typeface="微软雅黑"/>
              </a:rPr>
              <a:t>exploration</a:t>
            </a:r>
            <a:r>
              <a:rPr sz="900" spc="-35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900">
                <a:solidFill>
                  <a:srgbClr val="FFFFFF"/>
                </a:solidFill>
                <a:latin typeface="微软雅黑"/>
                <a:cs typeface="微软雅黑"/>
              </a:rPr>
              <a:t>and</a:t>
            </a:r>
            <a:r>
              <a:rPr sz="900" spc="-3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900">
                <a:solidFill>
                  <a:srgbClr val="FFFFFF"/>
                </a:solidFill>
                <a:latin typeface="微软雅黑"/>
                <a:cs typeface="微软雅黑"/>
              </a:rPr>
              <a:t>focuses</a:t>
            </a:r>
            <a:r>
              <a:rPr sz="900" spc="-3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900">
                <a:solidFill>
                  <a:srgbClr val="FFFFFF"/>
                </a:solidFill>
                <a:latin typeface="微软雅黑"/>
                <a:cs typeface="微软雅黑"/>
              </a:rPr>
              <a:t>on</a:t>
            </a:r>
            <a:r>
              <a:rPr sz="900" spc="-3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900">
                <a:solidFill>
                  <a:srgbClr val="FFFFFF"/>
                </a:solidFill>
                <a:latin typeface="微软雅黑"/>
                <a:cs typeface="微软雅黑"/>
              </a:rPr>
              <a:t>cultivating</a:t>
            </a:r>
            <a:r>
              <a:rPr sz="900" spc="-3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900" spc="-10">
                <a:solidFill>
                  <a:srgbClr val="FFFFFF"/>
                </a:solidFill>
                <a:latin typeface="微软雅黑"/>
                <a:cs typeface="微软雅黑"/>
              </a:rPr>
              <a:t>students'</a:t>
            </a:r>
            <a:endParaRPr sz="900">
              <a:latin typeface="微软雅黑"/>
              <a:cs typeface="微软雅黑"/>
            </a:endParaRPr>
          </a:p>
          <a:p>
            <a:pPr marL="215900">
              <a:lnSpc>
                <a:spcPts val="830"/>
              </a:lnSpc>
            </a:pPr>
            <a:r>
              <a:rPr sz="900">
                <a:solidFill>
                  <a:srgbClr val="FFFFFF"/>
                </a:solidFill>
                <a:latin typeface="微软雅黑"/>
                <a:cs typeface="微软雅黑"/>
              </a:rPr>
              <a:t>innovative</a:t>
            </a:r>
            <a:r>
              <a:rPr sz="900" spc="-4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900">
                <a:solidFill>
                  <a:srgbClr val="FFFFFF"/>
                </a:solidFill>
                <a:latin typeface="微软雅黑"/>
                <a:cs typeface="微软雅黑"/>
              </a:rPr>
              <a:t>thinking</a:t>
            </a:r>
            <a:r>
              <a:rPr sz="900" spc="-3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900">
                <a:solidFill>
                  <a:srgbClr val="FFFFFF"/>
                </a:solidFill>
                <a:latin typeface="微软雅黑"/>
                <a:cs typeface="微软雅黑"/>
              </a:rPr>
              <a:t>and</a:t>
            </a:r>
            <a:r>
              <a:rPr sz="900" spc="-3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900" spc="-10">
                <a:solidFill>
                  <a:srgbClr val="FFFFFF"/>
                </a:solidFill>
                <a:latin typeface="微软雅黑"/>
                <a:cs typeface="微软雅黑"/>
              </a:rPr>
              <a:t>self-</a:t>
            </a:r>
            <a:r>
              <a:rPr sz="900">
                <a:solidFill>
                  <a:srgbClr val="FFFFFF"/>
                </a:solidFill>
                <a:latin typeface="微软雅黑"/>
                <a:cs typeface="微软雅黑"/>
              </a:rPr>
              <a:t>learning</a:t>
            </a:r>
            <a:r>
              <a:rPr sz="900" spc="-3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900">
                <a:solidFill>
                  <a:srgbClr val="FFFFFF"/>
                </a:solidFill>
                <a:latin typeface="微软雅黑"/>
                <a:cs typeface="微软雅黑"/>
              </a:rPr>
              <a:t>ability.</a:t>
            </a:r>
            <a:r>
              <a:rPr sz="900" spc="-25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900">
                <a:solidFill>
                  <a:srgbClr val="FFFFFF"/>
                </a:solidFill>
                <a:latin typeface="微软雅黑"/>
                <a:cs typeface="微软雅黑"/>
              </a:rPr>
              <a:t>In</a:t>
            </a:r>
            <a:r>
              <a:rPr sz="900" spc="-3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900">
                <a:solidFill>
                  <a:srgbClr val="FFFFFF"/>
                </a:solidFill>
                <a:latin typeface="微软雅黑"/>
                <a:cs typeface="微软雅黑"/>
              </a:rPr>
              <a:t>this</a:t>
            </a:r>
            <a:r>
              <a:rPr sz="900" spc="-3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900">
                <a:solidFill>
                  <a:srgbClr val="FFFFFF"/>
                </a:solidFill>
                <a:latin typeface="微软雅黑"/>
                <a:cs typeface="微软雅黑"/>
              </a:rPr>
              <a:t>method,</a:t>
            </a:r>
            <a:r>
              <a:rPr sz="900" spc="-3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900">
                <a:solidFill>
                  <a:srgbClr val="FFFFFF"/>
                </a:solidFill>
                <a:latin typeface="微软雅黑"/>
                <a:cs typeface="微软雅黑"/>
              </a:rPr>
              <a:t>teachers</a:t>
            </a:r>
            <a:r>
              <a:rPr sz="900" spc="-25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900">
                <a:solidFill>
                  <a:srgbClr val="FFFFFF"/>
                </a:solidFill>
                <a:latin typeface="微软雅黑"/>
                <a:cs typeface="微软雅黑"/>
              </a:rPr>
              <a:t>guide</a:t>
            </a:r>
            <a:r>
              <a:rPr sz="900" spc="-3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900">
                <a:solidFill>
                  <a:srgbClr val="FFFFFF"/>
                </a:solidFill>
                <a:latin typeface="微软雅黑"/>
                <a:cs typeface="微软雅黑"/>
              </a:rPr>
              <a:t>students</a:t>
            </a:r>
            <a:r>
              <a:rPr sz="900" spc="-3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900">
                <a:solidFill>
                  <a:srgbClr val="FFFFFF"/>
                </a:solidFill>
                <a:latin typeface="微软雅黑"/>
                <a:cs typeface="微软雅黑"/>
              </a:rPr>
              <a:t>to</a:t>
            </a:r>
            <a:r>
              <a:rPr sz="900" spc="-3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900">
                <a:solidFill>
                  <a:srgbClr val="FFFFFF"/>
                </a:solidFill>
                <a:latin typeface="微软雅黑"/>
                <a:cs typeface="微软雅黑"/>
              </a:rPr>
              <a:t>independently</a:t>
            </a:r>
            <a:r>
              <a:rPr sz="900" spc="-25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900" spc="-10">
                <a:solidFill>
                  <a:srgbClr val="FFFFFF"/>
                </a:solidFill>
                <a:latin typeface="微软雅黑"/>
                <a:cs typeface="微软雅黑"/>
              </a:rPr>
              <a:t>explore</a:t>
            </a:r>
            <a:endParaRPr sz="900">
              <a:latin typeface="微软雅黑"/>
              <a:cs typeface="微软雅黑"/>
            </a:endParaRPr>
          </a:p>
          <a:p>
            <a:pPr marL="215900">
              <a:lnSpc>
                <a:spcPts val="830"/>
              </a:lnSpc>
            </a:pPr>
            <a:r>
              <a:rPr sz="900">
                <a:solidFill>
                  <a:srgbClr val="FFFFFF"/>
                </a:solidFill>
                <a:latin typeface="微软雅黑"/>
                <a:cs typeface="微软雅黑"/>
              </a:rPr>
              <a:t>language</a:t>
            </a:r>
            <a:r>
              <a:rPr sz="900" spc="-55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900">
                <a:solidFill>
                  <a:srgbClr val="FFFFFF"/>
                </a:solidFill>
                <a:latin typeface="微软雅黑"/>
                <a:cs typeface="微软雅黑"/>
              </a:rPr>
              <a:t>patterns</a:t>
            </a:r>
            <a:r>
              <a:rPr sz="900" spc="-4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900">
                <a:solidFill>
                  <a:srgbClr val="FFFFFF"/>
                </a:solidFill>
                <a:latin typeface="微软雅黑"/>
                <a:cs typeface="微软雅黑"/>
              </a:rPr>
              <a:t>and</a:t>
            </a:r>
            <a:r>
              <a:rPr sz="900" spc="-4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900">
                <a:solidFill>
                  <a:srgbClr val="FFFFFF"/>
                </a:solidFill>
                <a:latin typeface="微软雅黑"/>
                <a:cs typeface="微软雅黑"/>
              </a:rPr>
              <a:t>learning</a:t>
            </a:r>
            <a:r>
              <a:rPr sz="900" spc="-4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900">
                <a:solidFill>
                  <a:srgbClr val="FFFFFF"/>
                </a:solidFill>
                <a:latin typeface="微软雅黑"/>
                <a:cs typeface="微软雅黑"/>
              </a:rPr>
              <a:t>strategies</a:t>
            </a:r>
            <a:r>
              <a:rPr sz="900" spc="-4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900">
                <a:solidFill>
                  <a:srgbClr val="FFFFFF"/>
                </a:solidFill>
                <a:latin typeface="微软雅黑"/>
                <a:cs typeface="微软雅黑"/>
              </a:rPr>
              <a:t>through</a:t>
            </a:r>
            <a:r>
              <a:rPr sz="900" spc="-4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900">
                <a:solidFill>
                  <a:srgbClr val="FFFFFF"/>
                </a:solidFill>
                <a:latin typeface="微软雅黑"/>
                <a:cs typeface="微软雅黑"/>
              </a:rPr>
              <a:t>observation,</a:t>
            </a:r>
            <a:r>
              <a:rPr sz="900" spc="-4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900">
                <a:solidFill>
                  <a:srgbClr val="FFFFFF"/>
                </a:solidFill>
                <a:latin typeface="微软雅黑"/>
                <a:cs typeface="微软雅黑"/>
              </a:rPr>
              <a:t>analysis,</a:t>
            </a:r>
            <a:r>
              <a:rPr sz="900" spc="-4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900">
                <a:solidFill>
                  <a:srgbClr val="FFFFFF"/>
                </a:solidFill>
                <a:latin typeface="微软雅黑"/>
                <a:cs typeface="微软雅黑"/>
              </a:rPr>
              <a:t>induction,</a:t>
            </a:r>
            <a:r>
              <a:rPr sz="900" spc="-4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900">
                <a:solidFill>
                  <a:srgbClr val="FFFFFF"/>
                </a:solidFill>
                <a:latin typeface="微软雅黑"/>
                <a:cs typeface="微软雅黑"/>
              </a:rPr>
              <a:t>etc.,</a:t>
            </a:r>
            <a:r>
              <a:rPr sz="900" spc="-4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900">
                <a:solidFill>
                  <a:srgbClr val="FFFFFF"/>
                </a:solidFill>
                <a:latin typeface="微软雅黑"/>
                <a:cs typeface="微软雅黑"/>
              </a:rPr>
              <a:t>encourage</a:t>
            </a:r>
            <a:r>
              <a:rPr sz="900" spc="-4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900">
                <a:solidFill>
                  <a:srgbClr val="FFFFFF"/>
                </a:solidFill>
                <a:latin typeface="微软雅黑"/>
                <a:cs typeface="微软雅黑"/>
              </a:rPr>
              <a:t>students</a:t>
            </a:r>
            <a:r>
              <a:rPr sz="900" spc="-4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900" spc="-25">
                <a:solidFill>
                  <a:srgbClr val="FFFFFF"/>
                </a:solidFill>
                <a:latin typeface="微软雅黑"/>
                <a:cs typeface="微软雅黑"/>
              </a:rPr>
              <a:t>to</a:t>
            </a:r>
            <a:endParaRPr sz="900">
              <a:latin typeface="微软雅黑"/>
              <a:cs typeface="微软雅黑"/>
            </a:endParaRPr>
          </a:p>
          <a:p>
            <a:pPr marL="215900">
              <a:lnSpc>
                <a:spcPts val="830"/>
              </a:lnSpc>
            </a:pPr>
            <a:r>
              <a:rPr sz="900">
                <a:solidFill>
                  <a:srgbClr val="FFFFFF"/>
                </a:solidFill>
                <a:latin typeface="微软雅黑"/>
                <a:cs typeface="微软雅黑"/>
              </a:rPr>
              <a:t>actively</a:t>
            </a:r>
            <a:r>
              <a:rPr sz="900" spc="-35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900">
                <a:solidFill>
                  <a:srgbClr val="FFFFFF"/>
                </a:solidFill>
                <a:latin typeface="微软雅黑"/>
                <a:cs typeface="微软雅黑"/>
              </a:rPr>
              <a:t>participate</a:t>
            </a:r>
            <a:r>
              <a:rPr sz="900" spc="-3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900">
                <a:solidFill>
                  <a:srgbClr val="FFFFFF"/>
                </a:solidFill>
                <a:latin typeface="微软雅黑"/>
                <a:cs typeface="微软雅黑"/>
              </a:rPr>
              <a:t>and</a:t>
            </a:r>
            <a:r>
              <a:rPr sz="900" spc="-35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900">
                <a:solidFill>
                  <a:srgbClr val="FFFFFF"/>
                </a:solidFill>
                <a:latin typeface="微软雅黑"/>
                <a:cs typeface="微软雅黑"/>
              </a:rPr>
              <a:t>discover,</a:t>
            </a:r>
            <a:r>
              <a:rPr sz="900" spc="-3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900">
                <a:solidFill>
                  <a:srgbClr val="FFFFFF"/>
                </a:solidFill>
                <a:latin typeface="微软雅黑"/>
                <a:cs typeface="微软雅黑"/>
              </a:rPr>
              <a:t>and</a:t>
            </a:r>
            <a:r>
              <a:rPr sz="900" spc="-3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900">
                <a:solidFill>
                  <a:srgbClr val="FFFFFF"/>
                </a:solidFill>
                <a:latin typeface="微软雅黑"/>
                <a:cs typeface="微软雅黑"/>
              </a:rPr>
              <a:t>cultivate</a:t>
            </a:r>
            <a:r>
              <a:rPr sz="900" spc="-35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900">
                <a:solidFill>
                  <a:srgbClr val="FFFFFF"/>
                </a:solidFill>
                <a:latin typeface="微软雅黑"/>
                <a:cs typeface="微软雅黑"/>
              </a:rPr>
              <a:t>their</a:t>
            </a:r>
            <a:r>
              <a:rPr sz="900" spc="-3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900">
                <a:solidFill>
                  <a:srgbClr val="FFFFFF"/>
                </a:solidFill>
                <a:latin typeface="微软雅黑"/>
                <a:cs typeface="微软雅黑"/>
              </a:rPr>
              <a:t>ability</a:t>
            </a:r>
            <a:r>
              <a:rPr sz="900" spc="-35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900">
                <a:solidFill>
                  <a:srgbClr val="FFFFFF"/>
                </a:solidFill>
                <a:latin typeface="微软雅黑"/>
                <a:cs typeface="微软雅黑"/>
              </a:rPr>
              <a:t>to</a:t>
            </a:r>
            <a:r>
              <a:rPr sz="900" spc="-3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900">
                <a:solidFill>
                  <a:srgbClr val="FFFFFF"/>
                </a:solidFill>
                <a:latin typeface="微软雅黑"/>
                <a:cs typeface="微软雅黑"/>
              </a:rPr>
              <a:t>think</a:t>
            </a:r>
            <a:r>
              <a:rPr sz="900" spc="-3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900">
                <a:solidFill>
                  <a:srgbClr val="FFFFFF"/>
                </a:solidFill>
                <a:latin typeface="微软雅黑"/>
                <a:cs typeface="微软雅黑"/>
              </a:rPr>
              <a:t>independently</a:t>
            </a:r>
            <a:r>
              <a:rPr sz="900" spc="-35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900">
                <a:solidFill>
                  <a:srgbClr val="FFFFFF"/>
                </a:solidFill>
                <a:latin typeface="微软雅黑"/>
                <a:cs typeface="微软雅黑"/>
              </a:rPr>
              <a:t>and</a:t>
            </a:r>
            <a:r>
              <a:rPr sz="900" spc="-3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900">
                <a:solidFill>
                  <a:srgbClr val="FFFFFF"/>
                </a:solidFill>
                <a:latin typeface="微软雅黑"/>
                <a:cs typeface="微软雅黑"/>
              </a:rPr>
              <a:t>solve</a:t>
            </a:r>
            <a:r>
              <a:rPr sz="900" spc="-3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900" spc="-10">
                <a:solidFill>
                  <a:srgbClr val="FFFFFF"/>
                </a:solidFill>
                <a:latin typeface="微软雅黑"/>
                <a:cs typeface="微软雅黑"/>
              </a:rPr>
              <a:t>problems.</a:t>
            </a:r>
            <a:endParaRPr sz="900">
              <a:latin typeface="微软雅黑"/>
              <a:cs typeface="微软雅黑"/>
            </a:endParaRPr>
          </a:p>
          <a:p>
            <a:pPr marL="215900" marR="671830">
              <a:lnSpc>
                <a:spcPct val="77000"/>
              </a:lnSpc>
              <a:spcBef>
                <a:spcPts val="125"/>
              </a:spcBef>
            </a:pPr>
            <a:r>
              <a:rPr sz="900">
                <a:solidFill>
                  <a:srgbClr val="FFFFFF"/>
                </a:solidFill>
                <a:latin typeface="微软雅黑"/>
                <a:cs typeface="微软雅黑"/>
              </a:rPr>
              <a:t>Meanwhile,</a:t>
            </a:r>
            <a:r>
              <a:rPr sz="900" spc="-45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900">
                <a:solidFill>
                  <a:srgbClr val="FFFFFF"/>
                </a:solidFill>
                <a:latin typeface="微软雅黑"/>
                <a:cs typeface="微软雅黑"/>
              </a:rPr>
              <a:t>the</a:t>
            </a:r>
            <a:r>
              <a:rPr sz="900" spc="-3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900">
                <a:solidFill>
                  <a:srgbClr val="FFFFFF"/>
                </a:solidFill>
                <a:latin typeface="微软雅黑"/>
                <a:cs typeface="微软雅黑"/>
              </a:rPr>
              <a:t>inquiry</a:t>
            </a:r>
            <a:r>
              <a:rPr sz="900" spc="-3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900">
                <a:solidFill>
                  <a:srgbClr val="FFFFFF"/>
                </a:solidFill>
                <a:latin typeface="微软雅黑"/>
                <a:cs typeface="微软雅黑"/>
              </a:rPr>
              <a:t>based</a:t>
            </a:r>
            <a:r>
              <a:rPr sz="900" spc="-35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900">
                <a:solidFill>
                  <a:srgbClr val="FFFFFF"/>
                </a:solidFill>
                <a:latin typeface="微软雅黑"/>
                <a:cs typeface="微软雅黑"/>
              </a:rPr>
              <a:t>teaching</a:t>
            </a:r>
            <a:r>
              <a:rPr sz="900" spc="-3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900">
                <a:solidFill>
                  <a:srgbClr val="FFFFFF"/>
                </a:solidFill>
                <a:latin typeface="微软雅黑"/>
                <a:cs typeface="微软雅黑"/>
              </a:rPr>
              <a:t>method</a:t>
            </a:r>
            <a:r>
              <a:rPr sz="900" spc="-3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900">
                <a:solidFill>
                  <a:srgbClr val="FFFFFF"/>
                </a:solidFill>
                <a:latin typeface="微软雅黑"/>
                <a:cs typeface="微软雅黑"/>
              </a:rPr>
              <a:t>also</a:t>
            </a:r>
            <a:r>
              <a:rPr sz="900" spc="-35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900">
                <a:solidFill>
                  <a:srgbClr val="FFFFFF"/>
                </a:solidFill>
                <a:latin typeface="微软雅黑"/>
                <a:cs typeface="微软雅黑"/>
              </a:rPr>
              <a:t>emphasizes</a:t>
            </a:r>
            <a:r>
              <a:rPr sz="900" spc="-3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900">
                <a:solidFill>
                  <a:srgbClr val="FFFFFF"/>
                </a:solidFill>
                <a:latin typeface="微软雅黑"/>
                <a:cs typeface="微软雅黑"/>
              </a:rPr>
              <a:t>the</a:t>
            </a:r>
            <a:r>
              <a:rPr sz="900" spc="-3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900">
                <a:solidFill>
                  <a:srgbClr val="FFFFFF"/>
                </a:solidFill>
                <a:latin typeface="微软雅黑"/>
                <a:cs typeface="微软雅黑"/>
              </a:rPr>
              <a:t>integration</a:t>
            </a:r>
            <a:r>
              <a:rPr sz="900" spc="-35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900">
                <a:solidFill>
                  <a:srgbClr val="FFFFFF"/>
                </a:solidFill>
                <a:latin typeface="微软雅黑"/>
                <a:cs typeface="微软雅黑"/>
              </a:rPr>
              <a:t>and</a:t>
            </a:r>
            <a:r>
              <a:rPr sz="900" spc="-3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900">
                <a:solidFill>
                  <a:srgbClr val="FFFFFF"/>
                </a:solidFill>
                <a:latin typeface="微软雅黑"/>
                <a:cs typeface="微软雅黑"/>
              </a:rPr>
              <a:t>application</a:t>
            </a:r>
            <a:r>
              <a:rPr sz="900" spc="-3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900" spc="-25">
                <a:solidFill>
                  <a:srgbClr val="FFFFFF"/>
                </a:solidFill>
                <a:latin typeface="微软雅黑"/>
                <a:cs typeface="微软雅黑"/>
              </a:rPr>
              <a:t>of </a:t>
            </a:r>
            <a:r>
              <a:rPr sz="900" spc="-10">
                <a:solidFill>
                  <a:srgbClr val="FFFFFF"/>
                </a:solidFill>
                <a:latin typeface="微软雅黑"/>
                <a:cs typeface="微软雅黑"/>
              </a:rPr>
              <a:t>interdisciplinary</a:t>
            </a:r>
            <a:r>
              <a:rPr sz="900" spc="-3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900">
                <a:solidFill>
                  <a:srgbClr val="FFFFFF"/>
                </a:solidFill>
                <a:latin typeface="微软雅黑"/>
                <a:cs typeface="微软雅黑"/>
              </a:rPr>
              <a:t>knowledge,</a:t>
            </a:r>
            <a:r>
              <a:rPr sz="900" spc="-2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900">
                <a:solidFill>
                  <a:srgbClr val="FFFFFF"/>
                </a:solidFill>
                <a:latin typeface="微软雅黑"/>
                <a:cs typeface="微软雅黑"/>
              </a:rPr>
              <a:t>promoting</a:t>
            </a:r>
            <a:r>
              <a:rPr sz="900" spc="-2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900">
                <a:solidFill>
                  <a:srgbClr val="FFFFFF"/>
                </a:solidFill>
                <a:latin typeface="微软雅黑"/>
                <a:cs typeface="微软雅黑"/>
              </a:rPr>
              <a:t>the</a:t>
            </a:r>
            <a:r>
              <a:rPr sz="900" spc="-2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900">
                <a:solidFill>
                  <a:srgbClr val="FFFFFF"/>
                </a:solidFill>
                <a:latin typeface="微软雅黑"/>
                <a:cs typeface="微软雅黑"/>
              </a:rPr>
              <a:t>integration</a:t>
            </a:r>
            <a:r>
              <a:rPr sz="900" spc="-15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900">
                <a:solidFill>
                  <a:srgbClr val="FFFFFF"/>
                </a:solidFill>
                <a:latin typeface="微软雅黑"/>
                <a:cs typeface="微软雅黑"/>
              </a:rPr>
              <a:t>of</a:t>
            </a:r>
            <a:r>
              <a:rPr sz="900" spc="-2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900">
                <a:solidFill>
                  <a:srgbClr val="FFFFFF"/>
                </a:solidFill>
                <a:latin typeface="微软雅黑"/>
                <a:cs typeface="微软雅黑"/>
              </a:rPr>
              <a:t>English</a:t>
            </a:r>
            <a:r>
              <a:rPr sz="900" spc="-2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900">
                <a:solidFill>
                  <a:srgbClr val="FFFFFF"/>
                </a:solidFill>
                <a:latin typeface="微软雅黑"/>
                <a:cs typeface="微软雅黑"/>
              </a:rPr>
              <a:t>with</a:t>
            </a:r>
            <a:r>
              <a:rPr sz="900" spc="-2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900">
                <a:solidFill>
                  <a:srgbClr val="FFFFFF"/>
                </a:solidFill>
                <a:latin typeface="微软雅黑"/>
                <a:cs typeface="微软雅黑"/>
              </a:rPr>
              <a:t>other</a:t>
            </a:r>
            <a:r>
              <a:rPr sz="900" spc="-15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900" spc="-10">
                <a:solidFill>
                  <a:srgbClr val="FFFFFF"/>
                </a:solidFill>
                <a:latin typeface="微软雅黑"/>
                <a:cs typeface="微软雅黑"/>
              </a:rPr>
              <a:t>disciplines.</a:t>
            </a:r>
            <a:endParaRPr sz="9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ctr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1434465"/>
              </a:tabLst>
            </a:pPr>
            <a:r>
              <a:rPr sz="3300" spc="-20"/>
              <a:t>PART</a:t>
            </a:r>
            <a:r>
              <a:rPr sz="3300"/>
              <a:t>	</a:t>
            </a:r>
            <a:r>
              <a:rPr sz="3300" spc="-25"/>
              <a:t>03</a:t>
            </a:r>
            <a:endParaRPr sz="3300"/>
          </a:p>
        </p:txBody>
      </p:sp>
      <p:sp>
        <p:nvSpPr>
          <p:cNvPr id="3" name="object 3"/>
          <p:cNvSpPr txBox="1"/>
          <p:nvPr/>
        </p:nvSpPr>
        <p:spPr>
          <a:xfrm>
            <a:off x="1149442" y="2334792"/>
            <a:ext cx="5975985" cy="24942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20000"/>
              </a:lnSpc>
              <a:spcBef>
                <a:spcPts val="100"/>
              </a:spcBef>
            </a:pPr>
            <a:r>
              <a:rPr sz="4500" b="1">
                <a:solidFill>
                  <a:srgbClr val="2C4A1E"/>
                </a:solidFill>
                <a:latin typeface="微软雅黑"/>
                <a:cs typeface="微软雅黑"/>
              </a:rPr>
              <a:t>Analysis</a:t>
            </a:r>
            <a:r>
              <a:rPr sz="4500" b="1" spc="-40">
                <a:solidFill>
                  <a:srgbClr val="2C4A1E"/>
                </a:solidFill>
                <a:latin typeface="微软雅黑"/>
                <a:cs typeface="微软雅黑"/>
              </a:rPr>
              <a:t> </a:t>
            </a:r>
            <a:r>
              <a:rPr sz="4500" b="1">
                <a:solidFill>
                  <a:srgbClr val="2C4A1E"/>
                </a:solidFill>
                <a:latin typeface="微软雅黑"/>
                <a:cs typeface="微软雅黑"/>
              </a:rPr>
              <a:t>of</a:t>
            </a:r>
            <a:r>
              <a:rPr sz="4500" b="1" spc="-20">
                <a:solidFill>
                  <a:srgbClr val="2C4A1E"/>
                </a:solidFill>
                <a:latin typeface="微软雅黑"/>
                <a:cs typeface="微软雅黑"/>
              </a:rPr>
              <a:t> </a:t>
            </a:r>
            <a:r>
              <a:rPr sz="4500" b="1">
                <a:solidFill>
                  <a:srgbClr val="2C4A1E"/>
                </a:solidFill>
                <a:latin typeface="微软雅黑"/>
                <a:cs typeface="微软雅黑"/>
              </a:rPr>
              <a:t>the</a:t>
            </a:r>
            <a:r>
              <a:rPr sz="4500" b="1" spc="-20">
                <a:solidFill>
                  <a:srgbClr val="2C4A1E"/>
                </a:solidFill>
                <a:latin typeface="微软雅黑"/>
                <a:cs typeface="微软雅黑"/>
              </a:rPr>
              <a:t> </a:t>
            </a:r>
            <a:r>
              <a:rPr sz="4500" b="1" spc="-25">
                <a:solidFill>
                  <a:srgbClr val="2C4A1E"/>
                </a:solidFill>
                <a:latin typeface="微软雅黑"/>
                <a:cs typeface="微软雅黑"/>
              </a:rPr>
              <a:t>New </a:t>
            </a:r>
            <a:r>
              <a:rPr sz="4500" b="1">
                <a:solidFill>
                  <a:srgbClr val="2C4A1E"/>
                </a:solidFill>
                <a:latin typeface="微软雅黑"/>
                <a:cs typeface="微软雅黑"/>
              </a:rPr>
              <a:t>Curriculum</a:t>
            </a:r>
            <a:r>
              <a:rPr sz="4500" b="1" spc="-65">
                <a:solidFill>
                  <a:srgbClr val="2C4A1E"/>
                </a:solidFill>
                <a:latin typeface="微软雅黑"/>
                <a:cs typeface="微软雅黑"/>
              </a:rPr>
              <a:t> </a:t>
            </a:r>
            <a:r>
              <a:rPr sz="4500" b="1" spc="-10">
                <a:solidFill>
                  <a:srgbClr val="2C4A1E"/>
                </a:solidFill>
                <a:latin typeface="微软雅黑"/>
                <a:cs typeface="微软雅黑"/>
              </a:rPr>
              <a:t>Standard </a:t>
            </a:r>
            <a:r>
              <a:rPr sz="4500" b="1">
                <a:solidFill>
                  <a:srgbClr val="2C4A1E"/>
                </a:solidFill>
                <a:latin typeface="微软雅黑"/>
                <a:cs typeface="微软雅黑"/>
              </a:rPr>
              <a:t>English</a:t>
            </a:r>
            <a:r>
              <a:rPr sz="4500" b="1" spc="-40">
                <a:solidFill>
                  <a:srgbClr val="2C4A1E"/>
                </a:solidFill>
                <a:latin typeface="微软雅黑"/>
                <a:cs typeface="微软雅黑"/>
              </a:rPr>
              <a:t> </a:t>
            </a:r>
            <a:r>
              <a:rPr sz="4500" b="1" spc="-10">
                <a:solidFill>
                  <a:srgbClr val="2C4A1E"/>
                </a:solidFill>
                <a:latin typeface="微软雅黑"/>
                <a:cs typeface="微软雅黑"/>
              </a:rPr>
              <a:t>Textbook</a:t>
            </a:r>
            <a:endParaRPr sz="4500">
              <a:latin typeface="微软雅黑"/>
              <a:cs typeface="微软雅黑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602903" y="5812161"/>
            <a:ext cx="894080" cy="20827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200" spc="-10">
                <a:solidFill>
                  <a:srgbClr val="FFFFFF"/>
                </a:solidFill>
                <a:latin typeface="微软雅黑"/>
                <a:cs typeface="微软雅黑"/>
              </a:rPr>
              <a:t>REPORTING</a:t>
            </a:r>
            <a:endParaRPr sz="12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0" y="1165346"/>
            <a:ext cx="4902200" cy="5692775"/>
            <a:chOff x="0" y="1165346"/>
            <a:chExt cx="4902200" cy="5692775"/>
          </a:xfrm>
        </p:grpSpPr>
        <p:sp>
          <p:nvSpPr>
            <p:cNvPr id="3" name="object 3"/>
            <p:cNvSpPr/>
            <p:nvPr/>
          </p:nvSpPr>
          <p:spPr>
            <a:xfrm>
              <a:off x="0" y="1165346"/>
              <a:ext cx="1442085" cy="5692775"/>
            </a:xfrm>
            <a:custGeom>
              <a:rect l="l" t="t" r="r" b="b"/>
              <a:pathLst>
                <a:path w="1442085" h="5692775">
                  <a:moveTo>
                    <a:pt x="196363" y="5692653"/>
                  </a:moveTo>
                  <a:lnTo>
                    <a:pt x="0" y="5692653"/>
                  </a:lnTo>
                  <a:lnTo>
                    <a:pt x="0" y="0"/>
                  </a:lnTo>
                  <a:lnTo>
                    <a:pt x="1441525" y="0"/>
                  </a:lnTo>
                  <a:lnTo>
                    <a:pt x="196363" y="5692653"/>
                  </a:lnTo>
                  <a:close/>
                </a:path>
              </a:pathLst>
            </a:custGeom>
            <a:solidFill>
              <a:srgbClr val="29701C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4" name="object 4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169658" y="1165346"/>
              <a:ext cx="4292480" cy="5692653"/>
            </a:xfrm>
            <a:prstGeom prst="rect">
              <a:avLst/>
            </a:prstGeom>
          </p:spPr>
        </p:pic>
        <p:sp>
          <p:nvSpPr>
            <p:cNvPr id="5" name="object 5"/>
            <p:cNvSpPr/>
            <p:nvPr/>
          </p:nvSpPr>
          <p:spPr>
            <a:xfrm>
              <a:off x="3633800" y="1360423"/>
              <a:ext cx="1268095" cy="550545"/>
            </a:xfrm>
            <a:custGeom>
              <a:rect l="l" t="t" r="r" b="b"/>
              <a:pathLst>
                <a:path w="1268095" h="550544">
                  <a:moveTo>
                    <a:pt x="1267917" y="275056"/>
                  </a:moveTo>
                  <a:lnTo>
                    <a:pt x="1263484" y="225615"/>
                  </a:lnTo>
                  <a:lnTo>
                    <a:pt x="1250708" y="179082"/>
                  </a:lnTo>
                  <a:lnTo>
                    <a:pt x="1230363" y="136232"/>
                  </a:lnTo>
                  <a:lnTo>
                    <a:pt x="1203223" y="97840"/>
                  </a:lnTo>
                  <a:lnTo>
                    <a:pt x="1170076" y="64693"/>
                  </a:lnTo>
                  <a:lnTo>
                    <a:pt x="1131684" y="37553"/>
                  </a:lnTo>
                  <a:lnTo>
                    <a:pt x="1088834" y="17208"/>
                  </a:lnTo>
                  <a:lnTo>
                    <a:pt x="1042301" y="4432"/>
                  </a:lnTo>
                  <a:lnTo>
                    <a:pt x="992860" y="0"/>
                  </a:lnTo>
                  <a:lnTo>
                    <a:pt x="976528" y="1473"/>
                  </a:lnTo>
                  <a:lnTo>
                    <a:pt x="976528" y="0"/>
                  </a:lnTo>
                  <a:lnTo>
                    <a:pt x="275056" y="0"/>
                  </a:lnTo>
                  <a:lnTo>
                    <a:pt x="225615" y="4432"/>
                  </a:lnTo>
                  <a:lnTo>
                    <a:pt x="179082" y="17208"/>
                  </a:lnTo>
                  <a:lnTo>
                    <a:pt x="136232" y="37553"/>
                  </a:lnTo>
                  <a:lnTo>
                    <a:pt x="97853" y="64693"/>
                  </a:lnTo>
                  <a:lnTo>
                    <a:pt x="64693" y="97840"/>
                  </a:lnTo>
                  <a:lnTo>
                    <a:pt x="37566" y="136232"/>
                  </a:lnTo>
                  <a:lnTo>
                    <a:pt x="17221" y="179082"/>
                  </a:lnTo>
                  <a:lnTo>
                    <a:pt x="4445" y="225615"/>
                  </a:lnTo>
                  <a:lnTo>
                    <a:pt x="12" y="275056"/>
                  </a:lnTo>
                  <a:lnTo>
                    <a:pt x="4432" y="324497"/>
                  </a:lnTo>
                  <a:lnTo>
                    <a:pt x="17208" y="371030"/>
                  </a:lnTo>
                  <a:lnTo>
                    <a:pt x="37553" y="413880"/>
                  </a:lnTo>
                  <a:lnTo>
                    <a:pt x="64693" y="452259"/>
                  </a:lnTo>
                  <a:lnTo>
                    <a:pt x="97840" y="485419"/>
                  </a:lnTo>
                  <a:lnTo>
                    <a:pt x="136232" y="512546"/>
                  </a:lnTo>
                  <a:lnTo>
                    <a:pt x="179082" y="532892"/>
                  </a:lnTo>
                  <a:lnTo>
                    <a:pt x="225615" y="545668"/>
                  </a:lnTo>
                  <a:lnTo>
                    <a:pt x="275056" y="550100"/>
                  </a:lnTo>
                  <a:lnTo>
                    <a:pt x="976528" y="550100"/>
                  </a:lnTo>
                  <a:lnTo>
                    <a:pt x="976528" y="548640"/>
                  </a:lnTo>
                  <a:lnTo>
                    <a:pt x="992860" y="550100"/>
                  </a:lnTo>
                  <a:lnTo>
                    <a:pt x="1042301" y="545668"/>
                  </a:lnTo>
                  <a:lnTo>
                    <a:pt x="1088834" y="532892"/>
                  </a:lnTo>
                  <a:lnTo>
                    <a:pt x="1131684" y="512546"/>
                  </a:lnTo>
                  <a:lnTo>
                    <a:pt x="1170076" y="485419"/>
                  </a:lnTo>
                  <a:lnTo>
                    <a:pt x="1203223" y="452259"/>
                  </a:lnTo>
                  <a:lnTo>
                    <a:pt x="1230363" y="413880"/>
                  </a:lnTo>
                  <a:lnTo>
                    <a:pt x="1250708" y="371030"/>
                  </a:lnTo>
                  <a:lnTo>
                    <a:pt x="1263484" y="324497"/>
                  </a:lnTo>
                  <a:lnTo>
                    <a:pt x="1267917" y="275056"/>
                  </a:lnTo>
                  <a:close/>
                </a:path>
              </a:pathLst>
            </a:custGeom>
            <a:solidFill>
              <a:srgbClr val="29701C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6" name="object 6"/>
          <p:cNvSpPr txBox="1"/>
          <p:nvPr/>
        </p:nvSpPr>
        <p:spPr>
          <a:xfrm>
            <a:off x="4049027" y="1459176"/>
            <a:ext cx="389255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 spc="-25">
                <a:solidFill>
                  <a:srgbClr val="FFFFFF"/>
                </a:solidFill>
                <a:latin typeface="微软雅黑"/>
                <a:cs typeface="微软雅黑"/>
              </a:rPr>
              <a:t>01</a:t>
            </a:r>
            <a:endParaRPr sz="2300">
              <a:latin typeface="微软雅黑"/>
              <a:cs typeface="微软雅黑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5383345" y="1366163"/>
            <a:ext cx="5869305" cy="145161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2C4A1E"/>
                </a:solidFill>
                <a:latin typeface="微软雅黑"/>
                <a:cs typeface="微软雅黑"/>
              </a:rPr>
              <a:t>Visual</a:t>
            </a:r>
            <a:r>
              <a:rPr sz="2300" b="1" spc="40">
                <a:solidFill>
                  <a:srgbClr val="2C4A1E"/>
                </a:solidFill>
                <a:latin typeface="微软雅黑"/>
                <a:cs typeface="微软雅黑"/>
              </a:rPr>
              <a:t> </a:t>
            </a:r>
            <a:r>
              <a:rPr sz="2300" b="1" spc="-10">
                <a:solidFill>
                  <a:srgbClr val="2C4A1E"/>
                </a:solidFill>
                <a:latin typeface="微软雅黑"/>
                <a:cs typeface="微软雅黑"/>
              </a:rPr>
              <a:t>Appearance</a:t>
            </a:r>
            <a:endParaRPr sz="2300">
              <a:latin typeface="微软雅黑"/>
              <a:cs typeface="微软雅黑"/>
            </a:endParaRPr>
          </a:p>
          <a:p>
            <a:pPr marL="12700" marR="5080" indent="55880">
              <a:lnSpc>
                <a:spcPct val="150000"/>
              </a:lnSpc>
              <a:spcBef>
                <a:spcPts val="340"/>
              </a:spcBef>
            </a:pPr>
            <a:r>
              <a:rPr sz="1500">
                <a:solidFill>
                  <a:srgbClr val="041400"/>
                </a:solidFill>
                <a:latin typeface="微软雅黑"/>
                <a:cs typeface="微软雅黑"/>
              </a:rPr>
              <a:t>The</a:t>
            </a:r>
            <a:r>
              <a:rPr sz="1500" spc="-30">
                <a:solidFill>
                  <a:srgbClr val="041400"/>
                </a:solidFill>
                <a:latin typeface="微软雅黑"/>
                <a:cs typeface="微软雅黑"/>
              </a:rPr>
              <a:t> </a:t>
            </a:r>
            <a:r>
              <a:rPr sz="1500">
                <a:solidFill>
                  <a:srgbClr val="041400"/>
                </a:solidFill>
                <a:latin typeface="微软雅黑"/>
                <a:cs typeface="微软雅黑"/>
              </a:rPr>
              <a:t>textbook</a:t>
            </a:r>
            <a:r>
              <a:rPr sz="1500" spc="-25">
                <a:solidFill>
                  <a:srgbClr val="041400"/>
                </a:solidFill>
                <a:latin typeface="微软雅黑"/>
                <a:cs typeface="微软雅黑"/>
              </a:rPr>
              <a:t> </a:t>
            </a:r>
            <a:r>
              <a:rPr sz="1500">
                <a:solidFill>
                  <a:srgbClr val="041400"/>
                </a:solidFill>
                <a:latin typeface="微软雅黑"/>
                <a:cs typeface="微软雅黑"/>
              </a:rPr>
              <a:t>layout</a:t>
            </a:r>
            <a:r>
              <a:rPr sz="1500" spc="-25">
                <a:solidFill>
                  <a:srgbClr val="041400"/>
                </a:solidFill>
                <a:latin typeface="微软雅黑"/>
                <a:cs typeface="微软雅黑"/>
              </a:rPr>
              <a:t> </a:t>
            </a:r>
            <a:r>
              <a:rPr sz="1500">
                <a:solidFill>
                  <a:srgbClr val="041400"/>
                </a:solidFill>
                <a:latin typeface="微软雅黑"/>
                <a:cs typeface="微软雅黑"/>
              </a:rPr>
              <a:t>is</a:t>
            </a:r>
            <a:r>
              <a:rPr sz="1500" spc="-25">
                <a:solidFill>
                  <a:srgbClr val="041400"/>
                </a:solidFill>
                <a:latin typeface="微软雅黑"/>
                <a:cs typeface="微软雅黑"/>
              </a:rPr>
              <a:t> </a:t>
            </a:r>
            <a:r>
              <a:rPr sz="1500">
                <a:solidFill>
                  <a:srgbClr val="041400"/>
                </a:solidFill>
                <a:latin typeface="微软雅黑"/>
                <a:cs typeface="微软雅黑"/>
              </a:rPr>
              <a:t>designed</a:t>
            </a:r>
            <a:r>
              <a:rPr sz="1500" spc="-30">
                <a:solidFill>
                  <a:srgbClr val="041400"/>
                </a:solidFill>
                <a:latin typeface="微软雅黑"/>
                <a:cs typeface="微软雅黑"/>
              </a:rPr>
              <a:t> </a:t>
            </a:r>
            <a:r>
              <a:rPr sz="1500">
                <a:solidFill>
                  <a:srgbClr val="041400"/>
                </a:solidFill>
                <a:latin typeface="微软雅黑"/>
                <a:cs typeface="微软雅黑"/>
              </a:rPr>
              <a:t>to</a:t>
            </a:r>
            <a:r>
              <a:rPr sz="1500" spc="-25">
                <a:solidFill>
                  <a:srgbClr val="041400"/>
                </a:solidFill>
                <a:latin typeface="微软雅黑"/>
                <a:cs typeface="微软雅黑"/>
              </a:rPr>
              <a:t> </a:t>
            </a:r>
            <a:r>
              <a:rPr sz="1500">
                <a:solidFill>
                  <a:srgbClr val="041400"/>
                </a:solidFill>
                <a:latin typeface="微软雅黑"/>
                <a:cs typeface="微软雅黑"/>
              </a:rPr>
              <a:t>be</a:t>
            </a:r>
            <a:r>
              <a:rPr sz="1500" spc="-25">
                <a:solidFill>
                  <a:srgbClr val="041400"/>
                </a:solidFill>
                <a:latin typeface="微软雅黑"/>
                <a:cs typeface="微软雅黑"/>
              </a:rPr>
              <a:t> </a:t>
            </a:r>
            <a:r>
              <a:rPr sz="1500">
                <a:solidFill>
                  <a:srgbClr val="041400"/>
                </a:solidFill>
                <a:latin typeface="微软雅黑"/>
                <a:cs typeface="微软雅黑"/>
              </a:rPr>
              <a:t>visually</a:t>
            </a:r>
            <a:r>
              <a:rPr sz="1500" spc="-25">
                <a:solidFill>
                  <a:srgbClr val="041400"/>
                </a:solidFill>
                <a:latin typeface="微软雅黑"/>
                <a:cs typeface="微软雅黑"/>
              </a:rPr>
              <a:t> </a:t>
            </a:r>
            <a:r>
              <a:rPr sz="1500">
                <a:solidFill>
                  <a:srgbClr val="041400"/>
                </a:solidFill>
                <a:latin typeface="微软雅黑"/>
                <a:cs typeface="微软雅黑"/>
              </a:rPr>
              <a:t>applied,</a:t>
            </a:r>
            <a:r>
              <a:rPr sz="1500" spc="-25">
                <a:solidFill>
                  <a:srgbClr val="041400"/>
                </a:solidFill>
                <a:latin typeface="微软雅黑"/>
                <a:cs typeface="微软雅黑"/>
              </a:rPr>
              <a:t> </a:t>
            </a:r>
            <a:r>
              <a:rPr sz="1500" spc="-20">
                <a:solidFill>
                  <a:srgbClr val="041400"/>
                </a:solidFill>
                <a:latin typeface="微软雅黑"/>
                <a:cs typeface="微软雅黑"/>
              </a:rPr>
              <a:t>with </a:t>
            </a:r>
            <a:r>
              <a:rPr sz="1500">
                <a:solidFill>
                  <a:srgbClr val="041400"/>
                </a:solidFill>
                <a:latin typeface="微软雅黑"/>
                <a:cs typeface="微软雅黑"/>
              </a:rPr>
              <a:t>colorful</a:t>
            </a:r>
            <a:r>
              <a:rPr sz="1500" spc="-35">
                <a:solidFill>
                  <a:srgbClr val="041400"/>
                </a:solidFill>
                <a:latin typeface="微软雅黑"/>
                <a:cs typeface="微软雅黑"/>
              </a:rPr>
              <a:t> </a:t>
            </a:r>
            <a:r>
              <a:rPr sz="1500">
                <a:solidFill>
                  <a:srgbClr val="041400"/>
                </a:solidFill>
                <a:latin typeface="微软雅黑"/>
                <a:cs typeface="微软雅黑"/>
              </a:rPr>
              <a:t>illustrations</a:t>
            </a:r>
            <a:r>
              <a:rPr sz="1500" spc="-25">
                <a:solidFill>
                  <a:srgbClr val="041400"/>
                </a:solidFill>
                <a:latin typeface="微软雅黑"/>
                <a:cs typeface="微软雅黑"/>
              </a:rPr>
              <a:t> </a:t>
            </a:r>
            <a:r>
              <a:rPr sz="1500">
                <a:solidFill>
                  <a:srgbClr val="041400"/>
                </a:solidFill>
                <a:latin typeface="微软雅黑"/>
                <a:cs typeface="微软雅黑"/>
              </a:rPr>
              <a:t>and</a:t>
            </a:r>
            <a:r>
              <a:rPr sz="1500" spc="-25">
                <a:solidFill>
                  <a:srgbClr val="041400"/>
                </a:solidFill>
                <a:latin typeface="微软雅黑"/>
                <a:cs typeface="微软雅黑"/>
              </a:rPr>
              <a:t> </a:t>
            </a:r>
            <a:r>
              <a:rPr sz="1500">
                <a:solidFill>
                  <a:srgbClr val="041400"/>
                </a:solidFill>
                <a:latin typeface="微软雅黑"/>
                <a:cs typeface="微软雅黑"/>
              </a:rPr>
              <a:t>easy</a:t>
            </a:r>
            <a:r>
              <a:rPr sz="1500" spc="-25">
                <a:solidFill>
                  <a:srgbClr val="041400"/>
                </a:solidFill>
                <a:latin typeface="微软雅黑"/>
                <a:cs typeface="微软雅黑"/>
              </a:rPr>
              <a:t> </a:t>
            </a:r>
            <a:r>
              <a:rPr sz="1500">
                <a:solidFill>
                  <a:srgbClr val="041400"/>
                </a:solidFill>
                <a:latin typeface="微软雅黑"/>
                <a:cs typeface="微软雅黑"/>
              </a:rPr>
              <a:t>to</a:t>
            </a:r>
            <a:r>
              <a:rPr sz="1500" spc="-25">
                <a:solidFill>
                  <a:srgbClr val="041400"/>
                </a:solidFill>
                <a:latin typeface="微软雅黑"/>
                <a:cs typeface="微软雅黑"/>
              </a:rPr>
              <a:t> </a:t>
            </a:r>
            <a:r>
              <a:rPr sz="1500">
                <a:solidFill>
                  <a:srgbClr val="041400"/>
                </a:solidFill>
                <a:latin typeface="微软雅黑"/>
                <a:cs typeface="微软雅黑"/>
              </a:rPr>
              <a:t>read</a:t>
            </a:r>
            <a:r>
              <a:rPr sz="1500" spc="-25">
                <a:solidFill>
                  <a:srgbClr val="041400"/>
                </a:solidFill>
                <a:latin typeface="微软雅黑"/>
                <a:cs typeface="微软雅黑"/>
              </a:rPr>
              <a:t> </a:t>
            </a:r>
            <a:r>
              <a:rPr sz="1500">
                <a:solidFill>
                  <a:srgbClr val="041400"/>
                </a:solidFill>
                <a:latin typeface="微软雅黑"/>
                <a:cs typeface="微软雅黑"/>
              </a:rPr>
              <a:t>fonts</a:t>
            </a:r>
            <a:r>
              <a:rPr sz="1500" spc="-25">
                <a:solidFill>
                  <a:srgbClr val="041400"/>
                </a:solidFill>
                <a:latin typeface="微软雅黑"/>
                <a:cs typeface="微软雅黑"/>
              </a:rPr>
              <a:t> </a:t>
            </a:r>
            <a:r>
              <a:rPr sz="1500">
                <a:solidFill>
                  <a:srgbClr val="041400"/>
                </a:solidFill>
                <a:latin typeface="微软雅黑"/>
                <a:cs typeface="微软雅黑"/>
              </a:rPr>
              <a:t>This</a:t>
            </a:r>
            <a:r>
              <a:rPr sz="1500" spc="-25">
                <a:solidFill>
                  <a:srgbClr val="041400"/>
                </a:solidFill>
                <a:latin typeface="微软雅黑"/>
                <a:cs typeface="微软雅黑"/>
              </a:rPr>
              <a:t> </a:t>
            </a:r>
            <a:r>
              <a:rPr sz="1500">
                <a:solidFill>
                  <a:srgbClr val="041400"/>
                </a:solidFill>
                <a:latin typeface="微软雅黑"/>
                <a:cs typeface="微软雅黑"/>
              </a:rPr>
              <a:t>helps</a:t>
            </a:r>
            <a:r>
              <a:rPr sz="1500" spc="-25">
                <a:solidFill>
                  <a:srgbClr val="041400"/>
                </a:solidFill>
                <a:latin typeface="微软雅黑"/>
                <a:cs typeface="微软雅黑"/>
              </a:rPr>
              <a:t> </a:t>
            </a:r>
            <a:r>
              <a:rPr sz="1500">
                <a:solidFill>
                  <a:srgbClr val="041400"/>
                </a:solidFill>
                <a:latin typeface="微软雅黑"/>
                <a:cs typeface="微软雅黑"/>
              </a:rPr>
              <a:t>to</a:t>
            </a:r>
            <a:r>
              <a:rPr sz="1500" spc="-25">
                <a:solidFill>
                  <a:srgbClr val="041400"/>
                </a:solidFill>
                <a:latin typeface="微软雅黑"/>
                <a:cs typeface="微软雅黑"/>
              </a:rPr>
              <a:t> </a:t>
            </a:r>
            <a:r>
              <a:rPr sz="1500" spc="-10">
                <a:solidFill>
                  <a:srgbClr val="041400"/>
                </a:solidFill>
                <a:latin typeface="微软雅黑"/>
                <a:cs typeface="微软雅黑"/>
              </a:rPr>
              <a:t>engage </a:t>
            </a:r>
            <a:r>
              <a:rPr sz="1500">
                <a:solidFill>
                  <a:srgbClr val="041400"/>
                </a:solidFill>
                <a:latin typeface="微软雅黑"/>
                <a:cs typeface="微软雅黑"/>
              </a:rPr>
              <a:t>students</a:t>
            </a:r>
            <a:r>
              <a:rPr sz="1500" spc="-25">
                <a:solidFill>
                  <a:srgbClr val="041400"/>
                </a:solidFill>
                <a:latin typeface="微软雅黑"/>
                <a:cs typeface="微软雅黑"/>
              </a:rPr>
              <a:t> </a:t>
            </a:r>
            <a:r>
              <a:rPr sz="1500">
                <a:solidFill>
                  <a:srgbClr val="041400"/>
                </a:solidFill>
                <a:latin typeface="微软雅黑"/>
                <a:cs typeface="微软雅黑"/>
              </a:rPr>
              <a:t>and</a:t>
            </a:r>
            <a:r>
              <a:rPr sz="1500" spc="-25">
                <a:solidFill>
                  <a:srgbClr val="041400"/>
                </a:solidFill>
                <a:latin typeface="微软雅黑"/>
                <a:cs typeface="微软雅黑"/>
              </a:rPr>
              <a:t> </a:t>
            </a:r>
            <a:r>
              <a:rPr sz="1500">
                <a:solidFill>
                  <a:srgbClr val="041400"/>
                </a:solidFill>
                <a:latin typeface="微软雅黑"/>
                <a:cs typeface="微软雅黑"/>
              </a:rPr>
              <a:t>make</a:t>
            </a:r>
            <a:r>
              <a:rPr sz="1500" spc="-25">
                <a:solidFill>
                  <a:srgbClr val="041400"/>
                </a:solidFill>
                <a:latin typeface="微软雅黑"/>
                <a:cs typeface="微软雅黑"/>
              </a:rPr>
              <a:t> </a:t>
            </a:r>
            <a:r>
              <a:rPr sz="1500">
                <a:solidFill>
                  <a:srgbClr val="041400"/>
                </a:solidFill>
                <a:latin typeface="微软雅黑"/>
                <a:cs typeface="微软雅黑"/>
              </a:rPr>
              <a:t>learning</a:t>
            </a:r>
            <a:r>
              <a:rPr sz="1500" spc="-25">
                <a:solidFill>
                  <a:srgbClr val="041400"/>
                </a:solidFill>
                <a:latin typeface="微软雅黑"/>
                <a:cs typeface="微软雅黑"/>
              </a:rPr>
              <a:t> </a:t>
            </a:r>
            <a:r>
              <a:rPr sz="1500">
                <a:solidFill>
                  <a:srgbClr val="041400"/>
                </a:solidFill>
                <a:latin typeface="微软雅黑"/>
                <a:cs typeface="微软雅黑"/>
              </a:rPr>
              <a:t>more</a:t>
            </a:r>
            <a:r>
              <a:rPr sz="1500" spc="-25">
                <a:solidFill>
                  <a:srgbClr val="041400"/>
                </a:solidFill>
                <a:latin typeface="微软雅黑"/>
                <a:cs typeface="微软雅黑"/>
              </a:rPr>
              <a:t> </a:t>
            </a:r>
            <a:r>
              <a:rPr sz="1500" spc="-10">
                <a:solidFill>
                  <a:srgbClr val="041400"/>
                </a:solidFill>
                <a:latin typeface="微软雅黑"/>
                <a:cs typeface="微软雅黑"/>
              </a:rPr>
              <a:t>enjoyable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8" name="object 8"/>
          <p:cNvSpPr/>
          <p:nvPr/>
        </p:nvSpPr>
        <p:spPr>
          <a:xfrm>
            <a:off x="3194227" y="3099218"/>
            <a:ext cx="1268095" cy="550545"/>
          </a:xfrm>
          <a:custGeom>
            <a:rect l="l" t="t" r="r" b="b"/>
            <a:pathLst>
              <a:path w="1268095" h="550545">
                <a:moveTo>
                  <a:pt x="1267904" y="275043"/>
                </a:moveTo>
                <a:lnTo>
                  <a:pt x="1263472" y="225602"/>
                </a:lnTo>
                <a:lnTo>
                  <a:pt x="1250696" y="179070"/>
                </a:lnTo>
                <a:lnTo>
                  <a:pt x="1230350" y="136220"/>
                </a:lnTo>
                <a:lnTo>
                  <a:pt x="1203210" y="97828"/>
                </a:lnTo>
                <a:lnTo>
                  <a:pt x="1170063" y="64681"/>
                </a:lnTo>
                <a:lnTo>
                  <a:pt x="1131671" y="37541"/>
                </a:lnTo>
                <a:lnTo>
                  <a:pt x="1088821" y="17208"/>
                </a:lnTo>
                <a:lnTo>
                  <a:pt x="1042289" y="4419"/>
                </a:lnTo>
                <a:lnTo>
                  <a:pt x="992847" y="0"/>
                </a:lnTo>
                <a:lnTo>
                  <a:pt x="976515" y="1460"/>
                </a:lnTo>
                <a:lnTo>
                  <a:pt x="976515" y="0"/>
                </a:lnTo>
                <a:lnTo>
                  <a:pt x="275043" y="0"/>
                </a:lnTo>
                <a:lnTo>
                  <a:pt x="225602" y="4419"/>
                </a:lnTo>
                <a:lnTo>
                  <a:pt x="179070" y="17195"/>
                </a:lnTo>
                <a:lnTo>
                  <a:pt x="136220" y="37541"/>
                </a:lnTo>
                <a:lnTo>
                  <a:pt x="97840" y="64681"/>
                </a:lnTo>
                <a:lnTo>
                  <a:pt x="64681" y="97828"/>
                </a:lnTo>
                <a:lnTo>
                  <a:pt x="37553" y="136220"/>
                </a:lnTo>
                <a:lnTo>
                  <a:pt x="17208" y="179070"/>
                </a:lnTo>
                <a:lnTo>
                  <a:pt x="4432" y="225602"/>
                </a:lnTo>
                <a:lnTo>
                  <a:pt x="0" y="275043"/>
                </a:lnTo>
                <a:lnTo>
                  <a:pt x="4432" y="324485"/>
                </a:lnTo>
                <a:lnTo>
                  <a:pt x="17208" y="371017"/>
                </a:lnTo>
                <a:lnTo>
                  <a:pt x="37553" y="413867"/>
                </a:lnTo>
                <a:lnTo>
                  <a:pt x="64681" y="452259"/>
                </a:lnTo>
                <a:lnTo>
                  <a:pt x="97840" y="485406"/>
                </a:lnTo>
                <a:lnTo>
                  <a:pt x="136220" y="512546"/>
                </a:lnTo>
                <a:lnTo>
                  <a:pt x="179070" y="532892"/>
                </a:lnTo>
                <a:lnTo>
                  <a:pt x="225602" y="545668"/>
                </a:lnTo>
                <a:lnTo>
                  <a:pt x="275043" y="550100"/>
                </a:lnTo>
                <a:lnTo>
                  <a:pt x="976515" y="550100"/>
                </a:lnTo>
                <a:lnTo>
                  <a:pt x="976515" y="548640"/>
                </a:lnTo>
                <a:lnTo>
                  <a:pt x="992847" y="550100"/>
                </a:lnTo>
                <a:lnTo>
                  <a:pt x="1042289" y="545668"/>
                </a:lnTo>
                <a:lnTo>
                  <a:pt x="1088821" y="532892"/>
                </a:lnTo>
                <a:lnTo>
                  <a:pt x="1131671" y="512546"/>
                </a:lnTo>
                <a:lnTo>
                  <a:pt x="1170063" y="485406"/>
                </a:lnTo>
                <a:lnTo>
                  <a:pt x="1203210" y="452259"/>
                </a:lnTo>
                <a:lnTo>
                  <a:pt x="1230350" y="413867"/>
                </a:lnTo>
                <a:lnTo>
                  <a:pt x="1250696" y="371017"/>
                </a:lnTo>
                <a:lnTo>
                  <a:pt x="1263472" y="324485"/>
                </a:lnTo>
                <a:lnTo>
                  <a:pt x="1267904" y="275043"/>
                </a:lnTo>
                <a:close/>
              </a:path>
            </a:pathLst>
          </a:custGeom>
          <a:solidFill>
            <a:srgbClr val="29701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 txBox="1"/>
          <p:nvPr/>
        </p:nvSpPr>
        <p:spPr>
          <a:xfrm>
            <a:off x="3638872" y="3197965"/>
            <a:ext cx="389255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 spc="-25">
                <a:solidFill>
                  <a:srgbClr val="FFFFFF"/>
                </a:solidFill>
                <a:latin typeface="微软雅黑"/>
                <a:cs typeface="微软雅黑"/>
              </a:rPr>
              <a:t>02</a:t>
            </a:r>
            <a:endParaRPr sz="2300">
              <a:latin typeface="微软雅黑"/>
              <a:cs typeface="微软雅黑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4943761" y="3104952"/>
            <a:ext cx="5520690" cy="145161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 spc="-10">
                <a:solidFill>
                  <a:srgbClr val="2C4A1E"/>
                </a:solidFill>
                <a:latin typeface="微软雅黑"/>
                <a:cs typeface="微软雅黑"/>
              </a:rPr>
              <a:t>Organization</a:t>
            </a:r>
            <a:endParaRPr sz="2300">
              <a:latin typeface="微软雅黑"/>
              <a:cs typeface="微软雅黑"/>
            </a:endParaRPr>
          </a:p>
          <a:p>
            <a:pPr marL="12700" marR="5080" indent="55880" algn="just">
              <a:lnSpc>
                <a:spcPct val="150000"/>
              </a:lnSpc>
              <a:spcBef>
                <a:spcPts val="340"/>
              </a:spcBef>
            </a:pPr>
            <a:r>
              <a:rPr sz="1500">
                <a:solidFill>
                  <a:srgbClr val="041400"/>
                </a:solidFill>
                <a:latin typeface="微软雅黑"/>
                <a:cs typeface="微软雅黑"/>
              </a:rPr>
              <a:t>The</a:t>
            </a:r>
            <a:r>
              <a:rPr sz="1500" spc="-40">
                <a:solidFill>
                  <a:srgbClr val="041400"/>
                </a:solidFill>
                <a:latin typeface="微软雅黑"/>
                <a:cs typeface="微软雅黑"/>
              </a:rPr>
              <a:t> </a:t>
            </a:r>
            <a:r>
              <a:rPr sz="1500">
                <a:solidFill>
                  <a:srgbClr val="041400"/>
                </a:solidFill>
                <a:latin typeface="微软雅黑"/>
                <a:cs typeface="微软雅黑"/>
              </a:rPr>
              <a:t>textbook</a:t>
            </a:r>
            <a:r>
              <a:rPr sz="1500" spc="-25">
                <a:solidFill>
                  <a:srgbClr val="041400"/>
                </a:solidFill>
                <a:latin typeface="微软雅黑"/>
                <a:cs typeface="微软雅黑"/>
              </a:rPr>
              <a:t> </a:t>
            </a:r>
            <a:r>
              <a:rPr sz="1500">
                <a:solidFill>
                  <a:srgbClr val="041400"/>
                </a:solidFill>
                <a:latin typeface="微软雅黑"/>
                <a:cs typeface="微软雅黑"/>
              </a:rPr>
              <a:t>is</a:t>
            </a:r>
            <a:r>
              <a:rPr sz="1500" spc="-30">
                <a:solidFill>
                  <a:srgbClr val="041400"/>
                </a:solidFill>
                <a:latin typeface="微软雅黑"/>
                <a:cs typeface="微软雅黑"/>
              </a:rPr>
              <a:t> </a:t>
            </a:r>
            <a:r>
              <a:rPr sz="1500">
                <a:solidFill>
                  <a:srgbClr val="041400"/>
                </a:solidFill>
                <a:latin typeface="微软雅黑"/>
                <a:cs typeface="微软雅黑"/>
              </a:rPr>
              <a:t>well</a:t>
            </a:r>
            <a:r>
              <a:rPr sz="1500" spc="-25">
                <a:solidFill>
                  <a:srgbClr val="041400"/>
                </a:solidFill>
                <a:latin typeface="微软雅黑"/>
                <a:cs typeface="微软雅黑"/>
              </a:rPr>
              <a:t> </a:t>
            </a:r>
            <a:r>
              <a:rPr sz="1500">
                <a:solidFill>
                  <a:srgbClr val="041400"/>
                </a:solidFill>
                <a:latin typeface="微软雅黑"/>
                <a:cs typeface="微软雅黑"/>
              </a:rPr>
              <a:t>organized,</a:t>
            </a:r>
            <a:r>
              <a:rPr sz="1500" spc="-30">
                <a:solidFill>
                  <a:srgbClr val="041400"/>
                </a:solidFill>
                <a:latin typeface="微软雅黑"/>
                <a:cs typeface="微软雅黑"/>
              </a:rPr>
              <a:t> </a:t>
            </a:r>
            <a:r>
              <a:rPr sz="1500">
                <a:solidFill>
                  <a:srgbClr val="041400"/>
                </a:solidFill>
                <a:latin typeface="微软雅黑"/>
                <a:cs typeface="微软雅黑"/>
              </a:rPr>
              <a:t>with</a:t>
            </a:r>
            <a:r>
              <a:rPr sz="1500" spc="-25">
                <a:solidFill>
                  <a:srgbClr val="041400"/>
                </a:solidFill>
                <a:latin typeface="微软雅黑"/>
                <a:cs typeface="微软雅黑"/>
              </a:rPr>
              <a:t> </a:t>
            </a:r>
            <a:r>
              <a:rPr sz="1500">
                <a:solidFill>
                  <a:srgbClr val="041400"/>
                </a:solidFill>
                <a:latin typeface="微软雅黑"/>
                <a:cs typeface="微软雅黑"/>
              </a:rPr>
              <a:t>clear</a:t>
            </a:r>
            <a:r>
              <a:rPr sz="1500" spc="-30">
                <a:solidFill>
                  <a:srgbClr val="041400"/>
                </a:solidFill>
                <a:latin typeface="微软雅黑"/>
                <a:cs typeface="微软雅黑"/>
              </a:rPr>
              <a:t> </a:t>
            </a:r>
            <a:r>
              <a:rPr sz="1500">
                <a:solidFill>
                  <a:srgbClr val="041400"/>
                </a:solidFill>
                <a:latin typeface="微软雅黑"/>
                <a:cs typeface="微软雅黑"/>
              </a:rPr>
              <a:t>chapter</a:t>
            </a:r>
            <a:r>
              <a:rPr sz="1500" spc="-25">
                <a:solidFill>
                  <a:srgbClr val="041400"/>
                </a:solidFill>
                <a:latin typeface="微软雅黑"/>
                <a:cs typeface="微软雅黑"/>
              </a:rPr>
              <a:t> </a:t>
            </a:r>
            <a:r>
              <a:rPr sz="1500">
                <a:solidFill>
                  <a:srgbClr val="041400"/>
                </a:solidFill>
                <a:latin typeface="微软雅黑"/>
                <a:cs typeface="微软雅黑"/>
              </a:rPr>
              <a:t>titles</a:t>
            </a:r>
            <a:r>
              <a:rPr sz="1500" spc="-25">
                <a:solidFill>
                  <a:srgbClr val="041400"/>
                </a:solidFill>
                <a:latin typeface="微软雅黑"/>
                <a:cs typeface="微软雅黑"/>
              </a:rPr>
              <a:t> and </a:t>
            </a:r>
            <a:r>
              <a:rPr sz="1500">
                <a:solidFill>
                  <a:srgbClr val="041400"/>
                </a:solidFill>
                <a:latin typeface="微软雅黑"/>
                <a:cs typeface="微软雅黑"/>
              </a:rPr>
              <a:t>section</a:t>
            </a:r>
            <a:r>
              <a:rPr sz="1500" spc="-30">
                <a:solidFill>
                  <a:srgbClr val="041400"/>
                </a:solidFill>
                <a:latin typeface="微软雅黑"/>
                <a:cs typeface="微软雅黑"/>
              </a:rPr>
              <a:t> </a:t>
            </a:r>
            <a:r>
              <a:rPr sz="1500">
                <a:solidFill>
                  <a:srgbClr val="041400"/>
                </a:solidFill>
                <a:latin typeface="微软雅黑"/>
                <a:cs typeface="微软雅黑"/>
              </a:rPr>
              <a:t>headings</a:t>
            </a:r>
            <a:r>
              <a:rPr sz="1500" spc="-30">
                <a:solidFill>
                  <a:srgbClr val="041400"/>
                </a:solidFill>
                <a:latin typeface="微软雅黑"/>
                <a:cs typeface="微软雅黑"/>
              </a:rPr>
              <a:t> </a:t>
            </a:r>
            <a:r>
              <a:rPr sz="1500">
                <a:solidFill>
                  <a:srgbClr val="041400"/>
                </a:solidFill>
                <a:latin typeface="微软雅黑"/>
                <a:cs typeface="微软雅黑"/>
              </a:rPr>
              <a:t>This</a:t>
            </a:r>
            <a:r>
              <a:rPr sz="1500" spc="-25">
                <a:solidFill>
                  <a:srgbClr val="041400"/>
                </a:solidFill>
                <a:latin typeface="微软雅黑"/>
                <a:cs typeface="微软雅黑"/>
              </a:rPr>
              <a:t> </a:t>
            </a:r>
            <a:r>
              <a:rPr sz="1500">
                <a:solidFill>
                  <a:srgbClr val="041400"/>
                </a:solidFill>
                <a:latin typeface="微软雅黑"/>
                <a:cs typeface="微软雅黑"/>
              </a:rPr>
              <a:t>structure</a:t>
            </a:r>
            <a:r>
              <a:rPr sz="1500" spc="-30">
                <a:solidFill>
                  <a:srgbClr val="041400"/>
                </a:solidFill>
                <a:latin typeface="微软雅黑"/>
                <a:cs typeface="微软雅黑"/>
              </a:rPr>
              <a:t> </a:t>
            </a:r>
            <a:r>
              <a:rPr sz="1500">
                <a:solidFill>
                  <a:srgbClr val="041400"/>
                </a:solidFill>
                <a:latin typeface="微软雅黑"/>
                <a:cs typeface="微软雅黑"/>
              </a:rPr>
              <a:t>aids</a:t>
            </a:r>
            <a:r>
              <a:rPr sz="1500" spc="-25">
                <a:solidFill>
                  <a:srgbClr val="041400"/>
                </a:solidFill>
                <a:latin typeface="微软雅黑"/>
                <a:cs typeface="微软雅黑"/>
              </a:rPr>
              <a:t> </a:t>
            </a:r>
            <a:r>
              <a:rPr sz="1500">
                <a:solidFill>
                  <a:srgbClr val="041400"/>
                </a:solidFill>
                <a:latin typeface="微软雅黑"/>
                <a:cs typeface="微软雅黑"/>
              </a:rPr>
              <a:t>in</a:t>
            </a:r>
            <a:r>
              <a:rPr sz="1500" spc="-30">
                <a:solidFill>
                  <a:srgbClr val="041400"/>
                </a:solidFill>
                <a:latin typeface="微软雅黑"/>
                <a:cs typeface="微软雅黑"/>
              </a:rPr>
              <a:t> </a:t>
            </a:r>
            <a:r>
              <a:rPr sz="1500">
                <a:solidFill>
                  <a:srgbClr val="041400"/>
                </a:solidFill>
                <a:latin typeface="微软雅黑"/>
                <a:cs typeface="微软雅黑"/>
              </a:rPr>
              <a:t>building</a:t>
            </a:r>
            <a:r>
              <a:rPr sz="1500" spc="-25">
                <a:solidFill>
                  <a:srgbClr val="041400"/>
                </a:solidFill>
                <a:latin typeface="微软雅黑"/>
                <a:cs typeface="微软雅黑"/>
              </a:rPr>
              <a:t> </a:t>
            </a:r>
            <a:r>
              <a:rPr sz="1500">
                <a:solidFill>
                  <a:srgbClr val="041400"/>
                </a:solidFill>
                <a:latin typeface="微软雅黑"/>
                <a:cs typeface="微软雅黑"/>
              </a:rPr>
              <a:t>a</a:t>
            </a:r>
            <a:r>
              <a:rPr sz="1500" spc="-30">
                <a:solidFill>
                  <a:srgbClr val="041400"/>
                </a:solidFill>
                <a:latin typeface="微软雅黑"/>
                <a:cs typeface="微软雅黑"/>
              </a:rPr>
              <a:t> </a:t>
            </a:r>
            <a:r>
              <a:rPr sz="1500">
                <a:solidFill>
                  <a:srgbClr val="041400"/>
                </a:solidFill>
                <a:latin typeface="微软雅黑"/>
                <a:cs typeface="微软雅黑"/>
              </a:rPr>
              <a:t>logical</a:t>
            </a:r>
            <a:r>
              <a:rPr sz="1500" spc="-25">
                <a:solidFill>
                  <a:srgbClr val="041400"/>
                </a:solidFill>
                <a:latin typeface="微软雅黑"/>
                <a:cs typeface="微软雅黑"/>
              </a:rPr>
              <a:t> and </a:t>
            </a:r>
            <a:r>
              <a:rPr sz="1500">
                <a:solidFill>
                  <a:srgbClr val="041400"/>
                </a:solidFill>
                <a:latin typeface="微软雅黑"/>
                <a:cs typeface="微软雅黑"/>
              </a:rPr>
              <a:t>coherent</a:t>
            </a:r>
            <a:r>
              <a:rPr sz="1500" spc="-40">
                <a:solidFill>
                  <a:srgbClr val="041400"/>
                </a:solidFill>
                <a:latin typeface="微软雅黑"/>
                <a:cs typeface="微软雅黑"/>
              </a:rPr>
              <a:t> </a:t>
            </a:r>
            <a:r>
              <a:rPr sz="1500">
                <a:solidFill>
                  <a:srgbClr val="041400"/>
                </a:solidFill>
                <a:latin typeface="微软雅黑"/>
                <a:cs typeface="微软雅黑"/>
              </a:rPr>
              <a:t>learning</a:t>
            </a:r>
            <a:r>
              <a:rPr sz="1500" spc="-40">
                <a:solidFill>
                  <a:srgbClr val="041400"/>
                </a:solidFill>
                <a:latin typeface="微软雅黑"/>
                <a:cs typeface="微软雅黑"/>
              </a:rPr>
              <a:t> </a:t>
            </a:r>
            <a:r>
              <a:rPr sz="1500" spc="-10">
                <a:solidFill>
                  <a:srgbClr val="041400"/>
                </a:solidFill>
                <a:latin typeface="微软雅黑"/>
                <a:cs typeface="微软雅黑"/>
              </a:rPr>
              <a:t>experience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11" name="object 11"/>
          <p:cNvSpPr/>
          <p:nvPr/>
        </p:nvSpPr>
        <p:spPr>
          <a:xfrm>
            <a:off x="2793149" y="4838001"/>
            <a:ext cx="1268095" cy="550545"/>
          </a:xfrm>
          <a:custGeom>
            <a:rect l="l" t="t" r="r" b="b"/>
            <a:pathLst>
              <a:path w="1268095" h="550545">
                <a:moveTo>
                  <a:pt x="1267904" y="275056"/>
                </a:moveTo>
                <a:lnTo>
                  <a:pt x="1263472" y="225615"/>
                </a:lnTo>
                <a:lnTo>
                  <a:pt x="1250696" y="179082"/>
                </a:lnTo>
                <a:lnTo>
                  <a:pt x="1230350" y="136232"/>
                </a:lnTo>
                <a:lnTo>
                  <a:pt x="1203223" y="97840"/>
                </a:lnTo>
                <a:lnTo>
                  <a:pt x="1170063" y="64693"/>
                </a:lnTo>
                <a:lnTo>
                  <a:pt x="1131684" y="37553"/>
                </a:lnTo>
                <a:lnTo>
                  <a:pt x="1088834" y="17208"/>
                </a:lnTo>
                <a:lnTo>
                  <a:pt x="1042301" y="4432"/>
                </a:lnTo>
                <a:lnTo>
                  <a:pt x="992860" y="0"/>
                </a:lnTo>
                <a:lnTo>
                  <a:pt x="976515" y="1473"/>
                </a:lnTo>
                <a:lnTo>
                  <a:pt x="976515" y="0"/>
                </a:lnTo>
                <a:lnTo>
                  <a:pt x="275056" y="0"/>
                </a:lnTo>
                <a:lnTo>
                  <a:pt x="225615" y="4432"/>
                </a:lnTo>
                <a:lnTo>
                  <a:pt x="179082" y="17208"/>
                </a:lnTo>
                <a:lnTo>
                  <a:pt x="136232" y="37553"/>
                </a:lnTo>
                <a:lnTo>
                  <a:pt x="97840" y="64693"/>
                </a:lnTo>
                <a:lnTo>
                  <a:pt x="64693" y="97840"/>
                </a:lnTo>
                <a:lnTo>
                  <a:pt x="37553" y="136232"/>
                </a:lnTo>
                <a:lnTo>
                  <a:pt x="17208" y="179082"/>
                </a:lnTo>
                <a:lnTo>
                  <a:pt x="4432" y="225615"/>
                </a:lnTo>
                <a:lnTo>
                  <a:pt x="0" y="275056"/>
                </a:lnTo>
                <a:lnTo>
                  <a:pt x="4432" y="324497"/>
                </a:lnTo>
                <a:lnTo>
                  <a:pt x="17208" y="371030"/>
                </a:lnTo>
                <a:lnTo>
                  <a:pt x="37553" y="413880"/>
                </a:lnTo>
                <a:lnTo>
                  <a:pt x="64693" y="452259"/>
                </a:lnTo>
                <a:lnTo>
                  <a:pt x="97840" y="485419"/>
                </a:lnTo>
                <a:lnTo>
                  <a:pt x="136232" y="512546"/>
                </a:lnTo>
                <a:lnTo>
                  <a:pt x="179082" y="532892"/>
                </a:lnTo>
                <a:lnTo>
                  <a:pt x="225615" y="545668"/>
                </a:lnTo>
                <a:lnTo>
                  <a:pt x="275056" y="550100"/>
                </a:lnTo>
                <a:lnTo>
                  <a:pt x="976515" y="550100"/>
                </a:lnTo>
                <a:lnTo>
                  <a:pt x="976515" y="548640"/>
                </a:lnTo>
                <a:lnTo>
                  <a:pt x="992860" y="550100"/>
                </a:lnTo>
                <a:lnTo>
                  <a:pt x="1042301" y="545668"/>
                </a:lnTo>
                <a:lnTo>
                  <a:pt x="1088834" y="532892"/>
                </a:lnTo>
                <a:lnTo>
                  <a:pt x="1131684" y="512546"/>
                </a:lnTo>
                <a:lnTo>
                  <a:pt x="1170063" y="485419"/>
                </a:lnTo>
                <a:lnTo>
                  <a:pt x="1203223" y="452259"/>
                </a:lnTo>
                <a:lnTo>
                  <a:pt x="1230350" y="413880"/>
                </a:lnTo>
                <a:lnTo>
                  <a:pt x="1250696" y="371030"/>
                </a:lnTo>
                <a:lnTo>
                  <a:pt x="1263472" y="324497"/>
                </a:lnTo>
                <a:lnTo>
                  <a:pt x="1267904" y="275056"/>
                </a:lnTo>
                <a:close/>
              </a:path>
            </a:pathLst>
          </a:custGeom>
          <a:solidFill>
            <a:srgbClr val="29701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2" name="object 12"/>
          <p:cNvSpPr txBox="1"/>
          <p:nvPr/>
        </p:nvSpPr>
        <p:spPr>
          <a:xfrm>
            <a:off x="3274897" y="4936754"/>
            <a:ext cx="389255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 spc="-25">
                <a:solidFill>
                  <a:srgbClr val="FFFFFF"/>
                </a:solidFill>
                <a:latin typeface="微软雅黑"/>
                <a:cs typeface="微软雅黑"/>
              </a:rPr>
              <a:t>03</a:t>
            </a:r>
            <a:endParaRPr sz="2300">
              <a:latin typeface="微软雅黑"/>
              <a:cs typeface="微软雅黑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4542687" y="4843741"/>
            <a:ext cx="5757545" cy="145161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 spc="-10">
                <a:solidFill>
                  <a:srgbClr val="2C4A1E"/>
                </a:solidFill>
                <a:latin typeface="微软雅黑"/>
                <a:cs typeface="微软雅黑"/>
              </a:rPr>
              <a:t>Interaction</a:t>
            </a:r>
            <a:endParaRPr sz="2300">
              <a:latin typeface="微软雅黑"/>
              <a:cs typeface="微软雅黑"/>
            </a:endParaRPr>
          </a:p>
          <a:p>
            <a:pPr marL="12700" marR="5080" indent="55880">
              <a:lnSpc>
                <a:spcPct val="150000"/>
              </a:lnSpc>
              <a:spcBef>
                <a:spcPts val="340"/>
              </a:spcBef>
            </a:pPr>
            <a:r>
              <a:rPr sz="1500">
                <a:solidFill>
                  <a:srgbClr val="041400"/>
                </a:solidFill>
                <a:latin typeface="微软雅黑"/>
                <a:cs typeface="微软雅黑"/>
              </a:rPr>
              <a:t>The</a:t>
            </a:r>
            <a:r>
              <a:rPr sz="1500" spc="-30">
                <a:solidFill>
                  <a:srgbClr val="041400"/>
                </a:solidFill>
                <a:latin typeface="微软雅黑"/>
                <a:cs typeface="微软雅黑"/>
              </a:rPr>
              <a:t> </a:t>
            </a:r>
            <a:r>
              <a:rPr sz="1500">
                <a:solidFill>
                  <a:srgbClr val="041400"/>
                </a:solidFill>
                <a:latin typeface="微软雅黑"/>
                <a:cs typeface="微软雅黑"/>
              </a:rPr>
              <a:t>layout</a:t>
            </a:r>
            <a:r>
              <a:rPr sz="1500" spc="-30">
                <a:solidFill>
                  <a:srgbClr val="041400"/>
                </a:solidFill>
                <a:latin typeface="微软雅黑"/>
                <a:cs typeface="微软雅黑"/>
              </a:rPr>
              <a:t> </a:t>
            </a:r>
            <a:r>
              <a:rPr sz="1500">
                <a:solidFill>
                  <a:srgbClr val="041400"/>
                </a:solidFill>
                <a:latin typeface="微软雅黑"/>
                <a:cs typeface="微软雅黑"/>
              </a:rPr>
              <a:t>includes</a:t>
            </a:r>
            <a:r>
              <a:rPr sz="1500" spc="-30">
                <a:solidFill>
                  <a:srgbClr val="041400"/>
                </a:solidFill>
                <a:latin typeface="微软雅黑"/>
                <a:cs typeface="微软雅黑"/>
              </a:rPr>
              <a:t> </a:t>
            </a:r>
            <a:r>
              <a:rPr sz="1500">
                <a:solidFill>
                  <a:srgbClr val="041400"/>
                </a:solidFill>
                <a:latin typeface="微软雅黑"/>
                <a:cs typeface="微软雅黑"/>
              </a:rPr>
              <a:t>interactive</a:t>
            </a:r>
            <a:r>
              <a:rPr sz="1500" spc="-30">
                <a:solidFill>
                  <a:srgbClr val="041400"/>
                </a:solidFill>
                <a:latin typeface="微软雅黑"/>
                <a:cs typeface="微软雅黑"/>
              </a:rPr>
              <a:t> </a:t>
            </a:r>
            <a:r>
              <a:rPr sz="1500">
                <a:solidFill>
                  <a:srgbClr val="041400"/>
                </a:solidFill>
                <a:latin typeface="微软雅黑"/>
                <a:cs typeface="微软雅黑"/>
              </a:rPr>
              <a:t>elements</a:t>
            </a:r>
            <a:r>
              <a:rPr sz="1500" spc="-30">
                <a:solidFill>
                  <a:srgbClr val="041400"/>
                </a:solidFill>
                <a:latin typeface="微软雅黑"/>
                <a:cs typeface="微软雅黑"/>
              </a:rPr>
              <a:t> </a:t>
            </a:r>
            <a:r>
              <a:rPr sz="1500">
                <a:solidFill>
                  <a:srgbClr val="041400"/>
                </a:solidFill>
                <a:latin typeface="微软雅黑"/>
                <a:cs typeface="微软雅黑"/>
              </a:rPr>
              <a:t>such</a:t>
            </a:r>
            <a:r>
              <a:rPr sz="1500" spc="-30">
                <a:solidFill>
                  <a:srgbClr val="041400"/>
                </a:solidFill>
                <a:latin typeface="微软雅黑"/>
                <a:cs typeface="微软雅黑"/>
              </a:rPr>
              <a:t> </a:t>
            </a:r>
            <a:r>
              <a:rPr sz="1500">
                <a:solidFill>
                  <a:srgbClr val="041400"/>
                </a:solidFill>
                <a:latin typeface="微软雅黑"/>
                <a:cs typeface="微软雅黑"/>
              </a:rPr>
              <a:t>as</a:t>
            </a:r>
            <a:r>
              <a:rPr sz="1500" spc="-30">
                <a:solidFill>
                  <a:srgbClr val="041400"/>
                </a:solidFill>
                <a:latin typeface="微软雅黑"/>
                <a:cs typeface="微软雅黑"/>
              </a:rPr>
              <a:t> </a:t>
            </a:r>
            <a:r>
              <a:rPr sz="1500" spc="-10">
                <a:solidFill>
                  <a:srgbClr val="041400"/>
                </a:solidFill>
                <a:latin typeface="微软雅黑"/>
                <a:cs typeface="微软雅黑"/>
              </a:rPr>
              <a:t>exercises, </a:t>
            </a:r>
            <a:r>
              <a:rPr sz="1500">
                <a:solidFill>
                  <a:srgbClr val="041400"/>
                </a:solidFill>
                <a:latin typeface="微软雅黑"/>
                <a:cs typeface="微软雅黑"/>
              </a:rPr>
              <a:t>quizzes,</a:t>
            </a:r>
            <a:r>
              <a:rPr sz="1500" spc="-35">
                <a:solidFill>
                  <a:srgbClr val="041400"/>
                </a:solidFill>
                <a:latin typeface="微软雅黑"/>
                <a:cs typeface="微软雅黑"/>
              </a:rPr>
              <a:t> </a:t>
            </a:r>
            <a:r>
              <a:rPr sz="1500">
                <a:solidFill>
                  <a:srgbClr val="041400"/>
                </a:solidFill>
                <a:latin typeface="微软雅黑"/>
                <a:cs typeface="微软雅黑"/>
              </a:rPr>
              <a:t>and</a:t>
            </a:r>
            <a:r>
              <a:rPr sz="1500" spc="-30">
                <a:solidFill>
                  <a:srgbClr val="041400"/>
                </a:solidFill>
                <a:latin typeface="微软雅黑"/>
                <a:cs typeface="微软雅黑"/>
              </a:rPr>
              <a:t> </a:t>
            </a:r>
            <a:r>
              <a:rPr sz="1500">
                <a:solidFill>
                  <a:srgbClr val="041400"/>
                </a:solidFill>
                <a:latin typeface="微软雅黑"/>
                <a:cs typeface="微软雅黑"/>
              </a:rPr>
              <a:t>games</a:t>
            </a:r>
            <a:r>
              <a:rPr sz="1500" spc="-30">
                <a:solidFill>
                  <a:srgbClr val="041400"/>
                </a:solidFill>
                <a:latin typeface="微软雅黑"/>
                <a:cs typeface="微软雅黑"/>
              </a:rPr>
              <a:t> </a:t>
            </a:r>
            <a:r>
              <a:rPr sz="1500">
                <a:solidFill>
                  <a:srgbClr val="041400"/>
                </a:solidFill>
                <a:latin typeface="微软雅黑"/>
                <a:cs typeface="微软雅黑"/>
              </a:rPr>
              <a:t>These</a:t>
            </a:r>
            <a:r>
              <a:rPr sz="1500" spc="-30">
                <a:solidFill>
                  <a:srgbClr val="041400"/>
                </a:solidFill>
                <a:latin typeface="微软雅黑"/>
                <a:cs typeface="微软雅黑"/>
              </a:rPr>
              <a:t> </a:t>
            </a:r>
            <a:r>
              <a:rPr sz="1500">
                <a:solidFill>
                  <a:srgbClr val="041400"/>
                </a:solidFill>
                <a:latin typeface="微软雅黑"/>
                <a:cs typeface="微软雅黑"/>
              </a:rPr>
              <a:t>activities</a:t>
            </a:r>
            <a:r>
              <a:rPr sz="1500" spc="-30">
                <a:solidFill>
                  <a:srgbClr val="041400"/>
                </a:solidFill>
                <a:latin typeface="微软雅黑"/>
                <a:cs typeface="微软雅黑"/>
              </a:rPr>
              <a:t> </a:t>
            </a:r>
            <a:r>
              <a:rPr sz="1500">
                <a:solidFill>
                  <a:srgbClr val="041400"/>
                </a:solidFill>
                <a:latin typeface="微软雅黑"/>
                <a:cs typeface="微软雅黑"/>
              </a:rPr>
              <a:t>encode</a:t>
            </a:r>
            <a:r>
              <a:rPr sz="1500" spc="-30">
                <a:solidFill>
                  <a:srgbClr val="041400"/>
                </a:solidFill>
                <a:latin typeface="微软雅黑"/>
                <a:cs typeface="微软雅黑"/>
              </a:rPr>
              <a:t> </a:t>
            </a:r>
            <a:r>
              <a:rPr sz="1500">
                <a:solidFill>
                  <a:srgbClr val="041400"/>
                </a:solidFill>
                <a:latin typeface="微软雅黑"/>
                <a:cs typeface="微软雅黑"/>
              </a:rPr>
              <a:t>active</a:t>
            </a:r>
            <a:r>
              <a:rPr sz="1500" spc="-30">
                <a:solidFill>
                  <a:srgbClr val="041400"/>
                </a:solidFill>
                <a:latin typeface="微软雅黑"/>
                <a:cs typeface="微软雅黑"/>
              </a:rPr>
              <a:t> </a:t>
            </a:r>
            <a:r>
              <a:rPr sz="1500" spc="-10">
                <a:solidFill>
                  <a:srgbClr val="041400"/>
                </a:solidFill>
                <a:latin typeface="微软雅黑"/>
                <a:cs typeface="微软雅黑"/>
              </a:rPr>
              <a:t>participation </a:t>
            </a:r>
            <a:r>
              <a:rPr sz="1500">
                <a:solidFill>
                  <a:srgbClr val="041400"/>
                </a:solidFill>
                <a:latin typeface="微软雅黑"/>
                <a:cs typeface="微软雅黑"/>
              </a:rPr>
              <a:t>and</a:t>
            </a:r>
            <a:r>
              <a:rPr sz="1500" spc="-15">
                <a:solidFill>
                  <a:srgbClr val="041400"/>
                </a:solidFill>
                <a:latin typeface="微软雅黑"/>
                <a:cs typeface="微软雅黑"/>
              </a:rPr>
              <a:t> </a:t>
            </a:r>
            <a:r>
              <a:rPr sz="1500">
                <a:solidFill>
                  <a:srgbClr val="041400"/>
                </a:solidFill>
                <a:latin typeface="微软雅黑"/>
                <a:cs typeface="微软雅黑"/>
              </a:rPr>
              <a:t>hand</a:t>
            </a:r>
            <a:r>
              <a:rPr sz="1500" spc="-15">
                <a:solidFill>
                  <a:srgbClr val="041400"/>
                </a:solidFill>
                <a:latin typeface="微软雅黑"/>
                <a:cs typeface="微软雅黑"/>
              </a:rPr>
              <a:t> </a:t>
            </a:r>
            <a:r>
              <a:rPr sz="1500">
                <a:solidFill>
                  <a:srgbClr val="041400"/>
                </a:solidFill>
                <a:latin typeface="微软雅黑"/>
                <a:cs typeface="微软雅黑"/>
              </a:rPr>
              <a:t>on</a:t>
            </a:r>
            <a:r>
              <a:rPr sz="1500" spc="-15">
                <a:solidFill>
                  <a:srgbClr val="041400"/>
                </a:solidFill>
                <a:latin typeface="微软雅黑"/>
                <a:cs typeface="微软雅黑"/>
              </a:rPr>
              <a:t> </a:t>
            </a:r>
            <a:r>
              <a:rPr sz="1500" spc="-10">
                <a:solidFill>
                  <a:srgbClr val="041400"/>
                </a:solidFill>
                <a:latin typeface="微软雅黑"/>
                <a:cs typeface="微软雅黑"/>
              </a:rPr>
              <a:t>learning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14" name="object 14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5" name="object 15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5" name="object 35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/>
              <a:t>The</a:t>
            </a:r>
            <a:r>
              <a:rPr spc="-45"/>
              <a:t> </a:t>
            </a:r>
            <a:r>
              <a:rPr/>
              <a:t>Characteristics</a:t>
            </a:r>
            <a:r>
              <a:rPr spc="-40"/>
              <a:t> </a:t>
            </a:r>
            <a:r>
              <a:rPr/>
              <a:t>of</a:t>
            </a:r>
            <a:r>
              <a:rPr spc="-35"/>
              <a:t> </a:t>
            </a:r>
            <a:r>
              <a:rPr/>
              <a:t>Textbook</a:t>
            </a:r>
            <a:r>
              <a:rPr spc="-35"/>
              <a:t> </a:t>
            </a:r>
            <a:r>
              <a:rPr spc="-10"/>
              <a:t>Layout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3629636" y="1434870"/>
            <a:ext cx="638175" cy="1511300"/>
            <a:chOff x="3629636" y="1434870"/>
            <a:chExt cx="638175" cy="1511300"/>
          </a:xfrm>
        </p:grpSpPr>
        <p:sp>
          <p:nvSpPr>
            <p:cNvPr id="3" name="object 3"/>
            <p:cNvSpPr/>
            <p:nvPr/>
          </p:nvSpPr>
          <p:spPr>
            <a:xfrm>
              <a:off x="3629636" y="1434870"/>
              <a:ext cx="638175" cy="638175"/>
            </a:xfrm>
            <a:custGeom>
              <a:rect l="l" t="t" r="r" b="b"/>
              <a:pathLst>
                <a:path w="638175" h="638175">
                  <a:moveTo>
                    <a:pt x="638131" y="319065"/>
                  </a:moveTo>
                  <a:lnTo>
                    <a:pt x="0" y="319065"/>
                  </a:lnTo>
                  <a:lnTo>
                    <a:pt x="3460" y="271916"/>
                  </a:lnTo>
                  <a:lnTo>
                    <a:pt x="13509" y="226914"/>
                  </a:lnTo>
                  <a:lnTo>
                    <a:pt x="29655" y="184555"/>
                  </a:lnTo>
                  <a:lnTo>
                    <a:pt x="51404" y="145330"/>
                  </a:lnTo>
                  <a:lnTo>
                    <a:pt x="78262" y="109734"/>
                  </a:lnTo>
                  <a:lnTo>
                    <a:pt x="109736" y="78261"/>
                  </a:lnTo>
                  <a:lnTo>
                    <a:pt x="145332" y="51403"/>
                  </a:lnTo>
                  <a:lnTo>
                    <a:pt x="184556" y="29654"/>
                  </a:lnTo>
                  <a:lnTo>
                    <a:pt x="226916" y="13508"/>
                  </a:lnTo>
                  <a:lnTo>
                    <a:pt x="271919" y="3459"/>
                  </a:lnTo>
                  <a:lnTo>
                    <a:pt x="319065" y="0"/>
                  </a:lnTo>
                  <a:lnTo>
                    <a:pt x="366215" y="3459"/>
                  </a:lnTo>
                  <a:lnTo>
                    <a:pt x="411216" y="13509"/>
                  </a:lnTo>
                  <a:lnTo>
                    <a:pt x="453575" y="29654"/>
                  </a:lnTo>
                  <a:lnTo>
                    <a:pt x="492800" y="51403"/>
                  </a:lnTo>
                  <a:lnTo>
                    <a:pt x="528396" y="78261"/>
                  </a:lnTo>
                  <a:lnTo>
                    <a:pt x="559869" y="109735"/>
                  </a:lnTo>
                  <a:lnTo>
                    <a:pt x="586727" y="145331"/>
                  </a:lnTo>
                  <a:lnTo>
                    <a:pt x="608476" y="184555"/>
                  </a:lnTo>
                  <a:lnTo>
                    <a:pt x="624622" y="226915"/>
                  </a:lnTo>
                  <a:lnTo>
                    <a:pt x="634671" y="271916"/>
                  </a:lnTo>
                  <a:lnTo>
                    <a:pt x="638131" y="319065"/>
                  </a:lnTo>
                  <a:close/>
                </a:path>
                <a:path w="638175" h="638175">
                  <a:moveTo>
                    <a:pt x="319065" y="638130"/>
                  </a:moveTo>
                  <a:lnTo>
                    <a:pt x="271916" y="634671"/>
                  </a:lnTo>
                  <a:lnTo>
                    <a:pt x="226915" y="624621"/>
                  </a:lnTo>
                  <a:lnTo>
                    <a:pt x="184555" y="608476"/>
                  </a:lnTo>
                  <a:lnTo>
                    <a:pt x="145331" y="586727"/>
                  </a:lnTo>
                  <a:lnTo>
                    <a:pt x="109735" y="559869"/>
                  </a:lnTo>
                  <a:lnTo>
                    <a:pt x="78261" y="528395"/>
                  </a:lnTo>
                  <a:lnTo>
                    <a:pt x="51403" y="492799"/>
                  </a:lnTo>
                  <a:lnTo>
                    <a:pt x="29654" y="453575"/>
                  </a:lnTo>
                  <a:lnTo>
                    <a:pt x="13509" y="411215"/>
                  </a:lnTo>
                  <a:lnTo>
                    <a:pt x="3459" y="366214"/>
                  </a:lnTo>
                  <a:lnTo>
                    <a:pt x="0" y="319065"/>
                  </a:lnTo>
                  <a:lnTo>
                    <a:pt x="638131" y="319065"/>
                  </a:lnTo>
                  <a:lnTo>
                    <a:pt x="634671" y="366214"/>
                  </a:lnTo>
                  <a:lnTo>
                    <a:pt x="624622" y="411215"/>
                  </a:lnTo>
                  <a:lnTo>
                    <a:pt x="608476" y="453575"/>
                  </a:lnTo>
                  <a:lnTo>
                    <a:pt x="586727" y="492800"/>
                  </a:lnTo>
                  <a:lnTo>
                    <a:pt x="559869" y="528395"/>
                  </a:lnTo>
                  <a:lnTo>
                    <a:pt x="528395" y="559869"/>
                  </a:lnTo>
                  <a:lnTo>
                    <a:pt x="492799" y="586727"/>
                  </a:lnTo>
                  <a:lnTo>
                    <a:pt x="453575" y="608476"/>
                  </a:lnTo>
                  <a:lnTo>
                    <a:pt x="411215" y="624622"/>
                  </a:lnTo>
                  <a:lnTo>
                    <a:pt x="366214" y="634671"/>
                  </a:lnTo>
                  <a:lnTo>
                    <a:pt x="319065" y="638130"/>
                  </a:lnTo>
                  <a:close/>
                </a:path>
              </a:pathLst>
            </a:custGeom>
            <a:solidFill>
              <a:srgbClr val="2C4A1E">
                <a:alpha val="19999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>
              <a:off x="3764369" y="1569618"/>
              <a:ext cx="368935" cy="368935"/>
            </a:xfrm>
            <a:custGeom>
              <a:rect l="l" t="t" r="r" b="b"/>
              <a:pathLst>
                <a:path w="368935" h="368935">
                  <a:moveTo>
                    <a:pt x="368642" y="184327"/>
                  </a:moveTo>
                  <a:lnTo>
                    <a:pt x="362064" y="135318"/>
                  </a:lnTo>
                  <a:lnTo>
                    <a:pt x="343484" y="91287"/>
                  </a:lnTo>
                  <a:lnTo>
                    <a:pt x="314655" y="53987"/>
                  </a:lnTo>
                  <a:lnTo>
                    <a:pt x="277355" y="25171"/>
                  </a:lnTo>
                  <a:lnTo>
                    <a:pt x="233324" y="6591"/>
                  </a:lnTo>
                  <a:lnTo>
                    <a:pt x="184327" y="0"/>
                  </a:lnTo>
                  <a:lnTo>
                    <a:pt x="135331" y="6591"/>
                  </a:lnTo>
                  <a:lnTo>
                    <a:pt x="91300" y="25171"/>
                  </a:lnTo>
                  <a:lnTo>
                    <a:pt x="53987" y="53987"/>
                  </a:lnTo>
                  <a:lnTo>
                    <a:pt x="25171" y="91287"/>
                  </a:lnTo>
                  <a:lnTo>
                    <a:pt x="6591" y="135318"/>
                  </a:lnTo>
                  <a:lnTo>
                    <a:pt x="0" y="184327"/>
                  </a:lnTo>
                  <a:lnTo>
                    <a:pt x="6591" y="233324"/>
                  </a:lnTo>
                  <a:lnTo>
                    <a:pt x="25171" y="277355"/>
                  </a:lnTo>
                  <a:lnTo>
                    <a:pt x="53987" y="314655"/>
                  </a:lnTo>
                  <a:lnTo>
                    <a:pt x="91300" y="343484"/>
                  </a:lnTo>
                  <a:lnTo>
                    <a:pt x="135331" y="362064"/>
                  </a:lnTo>
                  <a:lnTo>
                    <a:pt x="184327" y="368642"/>
                  </a:lnTo>
                  <a:lnTo>
                    <a:pt x="233324" y="362064"/>
                  </a:lnTo>
                  <a:lnTo>
                    <a:pt x="277355" y="343484"/>
                  </a:lnTo>
                  <a:lnTo>
                    <a:pt x="314655" y="314655"/>
                  </a:lnTo>
                  <a:lnTo>
                    <a:pt x="343484" y="277355"/>
                  </a:lnTo>
                  <a:lnTo>
                    <a:pt x="362064" y="233324"/>
                  </a:lnTo>
                  <a:lnTo>
                    <a:pt x="368642" y="184327"/>
                  </a:lnTo>
                  <a:close/>
                </a:path>
              </a:pathLst>
            </a:custGeom>
            <a:solidFill>
              <a:srgbClr val="2C4A1E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 flipH="1">
              <a:off x="3948703" y="2073001"/>
              <a:ext cx="0" cy="873125"/>
            </a:xfrm>
            <a:custGeom>
              <a:rect l="l" t="t" r="r" b="b"/>
              <a:pathLst>
                <a:path h="873125">
                  <a:moveTo>
                    <a:pt x="0" y="0"/>
                  </a:moveTo>
                  <a:lnTo>
                    <a:pt x="0" y="872548"/>
                  </a:lnTo>
                </a:path>
              </a:pathLst>
            </a:custGeom>
            <a:ln w="9525">
              <a:solidFill>
                <a:srgbClr val="2C4A1E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6" name="object 6"/>
          <p:cNvGrpSpPr/>
          <p:nvPr/>
        </p:nvGrpSpPr>
        <p:grpSpPr>
          <a:xfrm>
            <a:off x="0" y="2453663"/>
            <a:ext cx="3325495" cy="3870960"/>
            <a:chOff x="0" y="2453663"/>
            <a:chExt cx="3325495" cy="3870960"/>
          </a:xfrm>
        </p:grpSpPr>
        <p:sp>
          <p:nvSpPr>
            <p:cNvPr id="7" name="object 7"/>
            <p:cNvSpPr/>
            <p:nvPr/>
          </p:nvSpPr>
          <p:spPr>
            <a:xfrm>
              <a:off x="0" y="2453663"/>
              <a:ext cx="3325495" cy="3870960"/>
            </a:xfrm>
            <a:custGeom>
              <a:rect l="l" t="t" r="r" b="b"/>
              <a:pathLst>
                <a:path w="3325495" h="3870960">
                  <a:moveTo>
                    <a:pt x="1389867" y="3870954"/>
                  </a:moveTo>
                  <a:lnTo>
                    <a:pt x="1341421" y="3870359"/>
                  </a:lnTo>
                  <a:lnTo>
                    <a:pt x="1293268" y="3868585"/>
                  </a:lnTo>
                  <a:lnTo>
                    <a:pt x="1245421" y="3865645"/>
                  </a:lnTo>
                  <a:lnTo>
                    <a:pt x="1197894" y="3861553"/>
                  </a:lnTo>
                  <a:lnTo>
                    <a:pt x="1150701" y="3856323"/>
                  </a:lnTo>
                  <a:lnTo>
                    <a:pt x="1103857" y="3849969"/>
                  </a:lnTo>
                  <a:lnTo>
                    <a:pt x="1057374" y="3842504"/>
                  </a:lnTo>
                  <a:lnTo>
                    <a:pt x="1011268" y="3833942"/>
                  </a:lnTo>
                  <a:lnTo>
                    <a:pt x="965551" y="3824298"/>
                  </a:lnTo>
                  <a:lnTo>
                    <a:pt x="920237" y="3813585"/>
                  </a:lnTo>
                  <a:lnTo>
                    <a:pt x="875341" y="3801817"/>
                  </a:lnTo>
                  <a:lnTo>
                    <a:pt x="830876" y="3789008"/>
                  </a:lnTo>
                  <a:lnTo>
                    <a:pt x="786856" y="3775172"/>
                  </a:lnTo>
                  <a:lnTo>
                    <a:pt x="743295" y="3760322"/>
                  </a:lnTo>
                  <a:lnTo>
                    <a:pt x="700207" y="3744473"/>
                  </a:lnTo>
                  <a:lnTo>
                    <a:pt x="657606" y="3727638"/>
                  </a:lnTo>
                  <a:lnTo>
                    <a:pt x="615505" y="3709831"/>
                  </a:lnTo>
                  <a:lnTo>
                    <a:pt x="573919" y="3691066"/>
                  </a:lnTo>
                  <a:lnTo>
                    <a:pt x="532861" y="3671357"/>
                  </a:lnTo>
                  <a:lnTo>
                    <a:pt x="492345" y="3650718"/>
                  </a:lnTo>
                  <a:lnTo>
                    <a:pt x="452385" y="3629163"/>
                  </a:lnTo>
                  <a:lnTo>
                    <a:pt x="412995" y="3606705"/>
                  </a:lnTo>
                  <a:lnTo>
                    <a:pt x="374188" y="3583358"/>
                  </a:lnTo>
                  <a:lnTo>
                    <a:pt x="335979" y="3559137"/>
                  </a:lnTo>
                  <a:lnTo>
                    <a:pt x="298382" y="3534055"/>
                  </a:lnTo>
                  <a:lnTo>
                    <a:pt x="261410" y="3508125"/>
                  </a:lnTo>
                  <a:lnTo>
                    <a:pt x="225077" y="3481363"/>
                  </a:lnTo>
                  <a:lnTo>
                    <a:pt x="189397" y="3453781"/>
                  </a:lnTo>
                  <a:lnTo>
                    <a:pt x="154384" y="3425393"/>
                  </a:lnTo>
                  <a:lnTo>
                    <a:pt x="120052" y="3396214"/>
                  </a:lnTo>
                  <a:lnTo>
                    <a:pt x="86414" y="3366258"/>
                  </a:lnTo>
                  <a:lnTo>
                    <a:pt x="53485" y="3335537"/>
                  </a:lnTo>
                  <a:lnTo>
                    <a:pt x="21278" y="3304066"/>
                  </a:lnTo>
                  <a:lnTo>
                    <a:pt x="0" y="3282290"/>
                  </a:lnTo>
                  <a:lnTo>
                    <a:pt x="0" y="588666"/>
                  </a:lnTo>
                  <a:lnTo>
                    <a:pt x="53488" y="535415"/>
                  </a:lnTo>
                  <a:lnTo>
                    <a:pt x="86418" y="504695"/>
                  </a:lnTo>
                  <a:lnTo>
                    <a:pt x="120055" y="474738"/>
                  </a:lnTo>
                  <a:lnTo>
                    <a:pt x="154388" y="445559"/>
                  </a:lnTo>
                  <a:lnTo>
                    <a:pt x="189401" y="417171"/>
                  </a:lnTo>
                  <a:lnTo>
                    <a:pt x="225081" y="389590"/>
                  </a:lnTo>
                  <a:lnTo>
                    <a:pt x="261414" y="362827"/>
                  </a:lnTo>
                  <a:lnTo>
                    <a:pt x="298386" y="336898"/>
                  </a:lnTo>
                  <a:lnTo>
                    <a:pt x="335983" y="311815"/>
                  </a:lnTo>
                  <a:lnTo>
                    <a:pt x="374192" y="287594"/>
                  </a:lnTo>
                  <a:lnTo>
                    <a:pt x="412999" y="264248"/>
                  </a:lnTo>
                  <a:lnTo>
                    <a:pt x="452389" y="241790"/>
                  </a:lnTo>
                  <a:lnTo>
                    <a:pt x="492349" y="220234"/>
                  </a:lnTo>
                  <a:lnTo>
                    <a:pt x="532865" y="199595"/>
                  </a:lnTo>
                  <a:lnTo>
                    <a:pt x="573923" y="179887"/>
                  </a:lnTo>
                  <a:lnTo>
                    <a:pt x="615509" y="161122"/>
                  </a:lnTo>
                  <a:lnTo>
                    <a:pt x="657610" y="143315"/>
                  </a:lnTo>
                  <a:lnTo>
                    <a:pt x="700211" y="126480"/>
                  </a:lnTo>
                  <a:lnTo>
                    <a:pt x="743299" y="110631"/>
                  </a:lnTo>
                  <a:lnTo>
                    <a:pt x="786860" y="95781"/>
                  </a:lnTo>
                  <a:lnTo>
                    <a:pt x="830880" y="81945"/>
                  </a:lnTo>
                  <a:lnTo>
                    <a:pt x="875345" y="69136"/>
                  </a:lnTo>
                  <a:lnTo>
                    <a:pt x="920241" y="57368"/>
                  </a:lnTo>
                  <a:lnTo>
                    <a:pt x="965554" y="46655"/>
                  </a:lnTo>
                  <a:lnTo>
                    <a:pt x="1011271" y="37011"/>
                  </a:lnTo>
                  <a:lnTo>
                    <a:pt x="1057378" y="28450"/>
                  </a:lnTo>
                  <a:lnTo>
                    <a:pt x="1103860" y="20985"/>
                  </a:lnTo>
                  <a:lnTo>
                    <a:pt x="1150705" y="14630"/>
                  </a:lnTo>
                  <a:lnTo>
                    <a:pt x="1197897" y="9400"/>
                  </a:lnTo>
                  <a:lnTo>
                    <a:pt x="1245423" y="5308"/>
                  </a:lnTo>
                  <a:lnTo>
                    <a:pt x="1293269" y="2368"/>
                  </a:lnTo>
                  <a:lnTo>
                    <a:pt x="1341421" y="594"/>
                  </a:lnTo>
                  <a:lnTo>
                    <a:pt x="1389867" y="0"/>
                  </a:lnTo>
                  <a:lnTo>
                    <a:pt x="1438310" y="594"/>
                  </a:lnTo>
                  <a:lnTo>
                    <a:pt x="1486465" y="2368"/>
                  </a:lnTo>
                  <a:lnTo>
                    <a:pt x="1534313" y="5308"/>
                  </a:lnTo>
                  <a:lnTo>
                    <a:pt x="1581840" y="9401"/>
                  </a:lnTo>
                  <a:lnTo>
                    <a:pt x="1629033" y="14631"/>
                  </a:lnTo>
                  <a:lnTo>
                    <a:pt x="1675878" y="20985"/>
                  </a:lnTo>
                  <a:lnTo>
                    <a:pt x="1722360" y="28450"/>
                  </a:lnTo>
                  <a:lnTo>
                    <a:pt x="1768467" y="37012"/>
                  </a:lnTo>
                  <a:lnTo>
                    <a:pt x="1814184" y="46656"/>
                  </a:lnTo>
                  <a:lnTo>
                    <a:pt x="1859498" y="57369"/>
                  </a:lnTo>
                  <a:lnTo>
                    <a:pt x="1904394" y="69137"/>
                  </a:lnTo>
                  <a:lnTo>
                    <a:pt x="1948859" y="81946"/>
                  </a:lnTo>
                  <a:lnTo>
                    <a:pt x="1992879" y="95783"/>
                  </a:lnTo>
                  <a:lnTo>
                    <a:pt x="2036440" y="110632"/>
                  </a:lnTo>
                  <a:lnTo>
                    <a:pt x="2079528" y="126482"/>
                  </a:lnTo>
                  <a:lnTo>
                    <a:pt x="2122129" y="143317"/>
                  </a:lnTo>
                  <a:lnTo>
                    <a:pt x="2164230" y="161124"/>
                  </a:lnTo>
                  <a:lnTo>
                    <a:pt x="2205816" y="179888"/>
                  </a:lnTo>
                  <a:lnTo>
                    <a:pt x="2246874" y="199597"/>
                  </a:lnTo>
                  <a:lnTo>
                    <a:pt x="2287390" y="220236"/>
                  </a:lnTo>
                  <a:lnTo>
                    <a:pt x="2327350" y="241792"/>
                  </a:lnTo>
                  <a:lnTo>
                    <a:pt x="2366740" y="264250"/>
                  </a:lnTo>
                  <a:lnTo>
                    <a:pt x="2405546" y="287596"/>
                  </a:lnTo>
                  <a:lnTo>
                    <a:pt x="2443755" y="311818"/>
                  </a:lnTo>
                  <a:lnTo>
                    <a:pt x="2481352" y="336900"/>
                  </a:lnTo>
                  <a:lnTo>
                    <a:pt x="2518324" y="362829"/>
                  </a:lnTo>
                  <a:lnTo>
                    <a:pt x="2554657" y="389592"/>
                  </a:lnTo>
                  <a:lnTo>
                    <a:pt x="2590337" y="417174"/>
                  </a:lnTo>
                  <a:lnTo>
                    <a:pt x="2625350" y="445561"/>
                  </a:lnTo>
                  <a:lnTo>
                    <a:pt x="2659682" y="474740"/>
                  </a:lnTo>
                  <a:lnTo>
                    <a:pt x="2693320" y="504697"/>
                  </a:lnTo>
                  <a:lnTo>
                    <a:pt x="2726249" y="535418"/>
                  </a:lnTo>
                  <a:lnTo>
                    <a:pt x="2758456" y="566889"/>
                  </a:lnTo>
                  <a:lnTo>
                    <a:pt x="2789924" y="599093"/>
                  </a:lnTo>
                  <a:lnTo>
                    <a:pt x="2820645" y="632022"/>
                  </a:lnTo>
                  <a:lnTo>
                    <a:pt x="2850602" y="665660"/>
                  </a:lnTo>
                  <a:lnTo>
                    <a:pt x="2879781" y="699992"/>
                  </a:lnTo>
                  <a:lnTo>
                    <a:pt x="2908168" y="735005"/>
                  </a:lnTo>
                  <a:lnTo>
                    <a:pt x="2935750" y="770685"/>
                  </a:lnTo>
                  <a:lnTo>
                    <a:pt x="2962513" y="807018"/>
                  </a:lnTo>
                  <a:lnTo>
                    <a:pt x="2988442" y="843990"/>
                  </a:lnTo>
                  <a:lnTo>
                    <a:pt x="3013525" y="881587"/>
                  </a:lnTo>
                  <a:lnTo>
                    <a:pt x="3037746" y="919796"/>
                  </a:lnTo>
                  <a:lnTo>
                    <a:pt x="3061093" y="958603"/>
                  </a:lnTo>
                  <a:lnTo>
                    <a:pt x="3083551" y="997993"/>
                  </a:lnTo>
                  <a:lnTo>
                    <a:pt x="3105106" y="1037953"/>
                  </a:lnTo>
                  <a:lnTo>
                    <a:pt x="3125745" y="1078469"/>
                  </a:lnTo>
                  <a:lnTo>
                    <a:pt x="3145454" y="1119527"/>
                  </a:lnTo>
                  <a:lnTo>
                    <a:pt x="3164219" y="1161113"/>
                  </a:lnTo>
                  <a:lnTo>
                    <a:pt x="3182026" y="1203214"/>
                  </a:lnTo>
                  <a:lnTo>
                    <a:pt x="3198861" y="1245815"/>
                  </a:lnTo>
                  <a:lnTo>
                    <a:pt x="3214710" y="1288903"/>
                  </a:lnTo>
                  <a:lnTo>
                    <a:pt x="3229560" y="1332464"/>
                  </a:lnTo>
                  <a:lnTo>
                    <a:pt x="3243397" y="1376484"/>
                  </a:lnTo>
                  <a:lnTo>
                    <a:pt x="3256206" y="1420949"/>
                  </a:lnTo>
                  <a:lnTo>
                    <a:pt x="3267974" y="1465845"/>
                  </a:lnTo>
                  <a:lnTo>
                    <a:pt x="3278687" y="1511159"/>
                  </a:lnTo>
                  <a:lnTo>
                    <a:pt x="3288331" y="1556876"/>
                  </a:lnTo>
                  <a:lnTo>
                    <a:pt x="3296893" y="1602983"/>
                  </a:lnTo>
                  <a:lnTo>
                    <a:pt x="3304358" y="1649465"/>
                  </a:lnTo>
                  <a:lnTo>
                    <a:pt x="3310712" y="1696310"/>
                  </a:lnTo>
                  <a:lnTo>
                    <a:pt x="3315943" y="1743502"/>
                  </a:lnTo>
                  <a:lnTo>
                    <a:pt x="3320035" y="1791029"/>
                  </a:lnTo>
                  <a:lnTo>
                    <a:pt x="3322975" y="1838876"/>
                  </a:lnTo>
                  <a:lnTo>
                    <a:pt x="3324749" y="1887030"/>
                  </a:lnTo>
                  <a:lnTo>
                    <a:pt x="3325343" y="1935477"/>
                  </a:lnTo>
                  <a:lnTo>
                    <a:pt x="3324749" y="1983923"/>
                  </a:lnTo>
                  <a:lnTo>
                    <a:pt x="3322975" y="2032077"/>
                  </a:lnTo>
                  <a:lnTo>
                    <a:pt x="3320035" y="2079924"/>
                  </a:lnTo>
                  <a:lnTo>
                    <a:pt x="3315943" y="2127451"/>
                  </a:lnTo>
                  <a:lnTo>
                    <a:pt x="3310712" y="2174643"/>
                  </a:lnTo>
                  <a:lnTo>
                    <a:pt x="3304358" y="2221488"/>
                  </a:lnTo>
                  <a:lnTo>
                    <a:pt x="3296893" y="2267970"/>
                  </a:lnTo>
                  <a:lnTo>
                    <a:pt x="3288331" y="2314077"/>
                  </a:lnTo>
                  <a:lnTo>
                    <a:pt x="3278687" y="2359794"/>
                  </a:lnTo>
                  <a:lnTo>
                    <a:pt x="3267974" y="2405108"/>
                  </a:lnTo>
                  <a:lnTo>
                    <a:pt x="3256206" y="2450004"/>
                  </a:lnTo>
                  <a:lnTo>
                    <a:pt x="3243397" y="2494469"/>
                  </a:lnTo>
                  <a:lnTo>
                    <a:pt x="3229561" y="2538488"/>
                  </a:lnTo>
                  <a:lnTo>
                    <a:pt x="3214711" y="2582049"/>
                  </a:lnTo>
                  <a:lnTo>
                    <a:pt x="3198862" y="2625137"/>
                  </a:lnTo>
                  <a:lnTo>
                    <a:pt x="3182027" y="2667738"/>
                  </a:lnTo>
                  <a:lnTo>
                    <a:pt x="3164220" y="2709839"/>
                  </a:lnTo>
                  <a:lnTo>
                    <a:pt x="3145455" y="2751426"/>
                  </a:lnTo>
                  <a:lnTo>
                    <a:pt x="3125747" y="2792484"/>
                  </a:lnTo>
                  <a:lnTo>
                    <a:pt x="3105107" y="2833000"/>
                  </a:lnTo>
                  <a:lnTo>
                    <a:pt x="3083552" y="2872960"/>
                  </a:lnTo>
                  <a:lnTo>
                    <a:pt x="3061094" y="2912350"/>
                  </a:lnTo>
                  <a:lnTo>
                    <a:pt x="3037748" y="2951156"/>
                  </a:lnTo>
                  <a:lnTo>
                    <a:pt x="3013526" y="2989365"/>
                  </a:lnTo>
                  <a:lnTo>
                    <a:pt x="2988444" y="3026962"/>
                  </a:lnTo>
                  <a:lnTo>
                    <a:pt x="2962514" y="3063934"/>
                  </a:lnTo>
                  <a:lnTo>
                    <a:pt x="2935752" y="3100267"/>
                  </a:lnTo>
                  <a:lnTo>
                    <a:pt x="2908170" y="3135947"/>
                  </a:lnTo>
                  <a:lnTo>
                    <a:pt x="2879783" y="3170960"/>
                  </a:lnTo>
                  <a:lnTo>
                    <a:pt x="2850604" y="3205292"/>
                  </a:lnTo>
                  <a:lnTo>
                    <a:pt x="2820647" y="3238930"/>
                  </a:lnTo>
                  <a:lnTo>
                    <a:pt x="2789926" y="3271859"/>
                  </a:lnTo>
                  <a:lnTo>
                    <a:pt x="2758455" y="3304067"/>
                  </a:lnTo>
                  <a:lnTo>
                    <a:pt x="2726248" y="3335537"/>
                  </a:lnTo>
                  <a:lnTo>
                    <a:pt x="2693319" y="3366258"/>
                  </a:lnTo>
                  <a:lnTo>
                    <a:pt x="2659681" y="3396215"/>
                  </a:lnTo>
                  <a:lnTo>
                    <a:pt x="2625349" y="3425394"/>
                  </a:lnTo>
                  <a:lnTo>
                    <a:pt x="2590336" y="3453781"/>
                  </a:lnTo>
                  <a:lnTo>
                    <a:pt x="2554656" y="3481363"/>
                  </a:lnTo>
                  <a:lnTo>
                    <a:pt x="2518323" y="3508126"/>
                  </a:lnTo>
                  <a:lnTo>
                    <a:pt x="2481351" y="3534055"/>
                  </a:lnTo>
                  <a:lnTo>
                    <a:pt x="2443753" y="3559137"/>
                  </a:lnTo>
                  <a:lnTo>
                    <a:pt x="2405545" y="3583359"/>
                  </a:lnTo>
                  <a:lnTo>
                    <a:pt x="2366738" y="3606705"/>
                  </a:lnTo>
                  <a:lnTo>
                    <a:pt x="2327348" y="3629163"/>
                  </a:lnTo>
                  <a:lnTo>
                    <a:pt x="2287388" y="3650719"/>
                  </a:lnTo>
                  <a:lnTo>
                    <a:pt x="2246872" y="3671358"/>
                  </a:lnTo>
                  <a:lnTo>
                    <a:pt x="2205814" y="3691066"/>
                  </a:lnTo>
                  <a:lnTo>
                    <a:pt x="2164228" y="3709831"/>
                  </a:lnTo>
                  <a:lnTo>
                    <a:pt x="2122127" y="3727638"/>
                  </a:lnTo>
                  <a:lnTo>
                    <a:pt x="2079526" y="3744473"/>
                  </a:lnTo>
                  <a:lnTo>
                    <a:pt x="2036438" y="3760322"/>
                  </a:lnTo>
                  <a:lnTo>
                    <a:pt x="1992878" y="3775172"/>
                  </a:lnTo>
                  <a:lnTo>
                    <a:pt x="1948858" y="3789008"/>
                  </a:lnTo>
                  <a:lnTo>
                    <a:pt x="1904393" y="3801817"/>
                  </a:lnTo>
                  <a:lnTo>
                    <a:pt x="1859497" y="3813585"/>
                  </a:lnTo>
                  <a:lnTo>
                    <a:pt x="1814183" y="3824298"/>
                  </a:lnTo>
                  <a:lnTo>
                    <a:pt x="1768466" y="3833942"/>
                  </a:lnTo>
                  <a:lnTo>
                    <a:pt x="1722360" y="3842504"/>
                  </a:lnTo>
                  <a:lnTo>
                    <a:pt x="1675877" y="3849969"/>
                  </a:lnTo>
                  <a:lnTo>
                    <a:pt x="1629033" y="3856323"/>
                  </a:lnTo>
                  <a:lnTo>
                    <a:pt x="1581840" y="3861553"/>
                  </a:lnTo>
                  <a:lnTo>
                    <a:pt x="1534314" y="3865646"/>
                  </a:lnTo>
                  <a:lnTo>
                    <a:pt x="1486466" y="3868586"/>
                  </a:lnTo>
                  <a:lnTo>
                    <a:pt x="1438313" y="3870360"/>
                  </a:lnTo>
                  <a:lnTo>
                    <a:pt x="1389867" y="3870954"/>
                  </a:lnTo>
                  <a:close/>
                </a:path>
                <a:path w="3325495" h="3870960">
                  <a:moveTo>
                    <a:pt x="3325344" y="1935477"/>
                  </a:moveTo>
                  <a:close/>
                </a:path>
              </a:pathLst>
            </a:custGeom>
            <a:solidFill>
              <a:srgbClr val="29701C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8" name="object 8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0" y="2654722"/>
              <a:ext cx="3124284" cy="3468835"/>
            </a:xfrm>
            <a:prstGeom prst="rect">
              <a:avLst/>
            </a:prstGeom>
          </p:spPr>
        </p:pic>
      </p:grpSp>
      <p:grpSp>
        <p:nvGrpSpPr>
          <p:cNvPr id="9" name="object 9"/>
          <p:cNvGrpSpPr/>
          <p:nvPr/>
        </p:nvGrpSpPr>
        <p:grpSpPr>
          <a:xfrm>
            <a:off x="3629636" y="3155195"/>
            <a:ext cx="638175" cy="1511300"/>
            <a:chOff x="3629636" y="3155195"/>
            <a:chExt cx="638175" cy="1511300"/>
          </a:xfrm>
        </p:grpSpPr>
        <p:sp>
          <p:nvSpPr>
            <p:cNvPr id="10" name="object 10"/>
            <p:cNvSpPr/>
            <p:nvPr/>
          </p:nvSpPr>
          <p:spPr>
            <a:xfrm>
              <a:off x="3629636" y="3155195"/>
              <a:ext cx="638175" cy="638175"/>
            </a:xfrm>
            <a:custGeom>
              <a:rect l="l" t="t" r="r" b="b"/>
              <a:pathLst>
                <a:path w="638175" h="638175">
                  <a:moveTo>
                    <a:pt x="319064" y="0"/>
                  </a:moveTo>
                  <a:close/>
                </a:path>
                <a:path w="638175" h="638175">
                  <a:moveTo>
                    <a:pt x="319065" y="638131"/>
                  </a:moveTo>
                  <a:lnTo>
                    <a:pt x="271915" y="634671"/>
                  </a:lnTo>
                  <a:lnTo>
                    <a:pt x="226914" y="624621"/>
                  </a:lnTo>
                  <a:lnTo>
                    <a:pt x="184555" y="608476"/>
                  </a:lnTo>
                  <a:lnTo>
                    <a:pt x="145330" y="586727"/>
                  </a:lnTo>
                  <a:lnTo>
                    <a:pt x="109734" y="559869"/>
                  </a:lnTo>
                  <a:lnTo>
                    <a:pt x="78261" y="528395"/>
                  </a:lnTo>
                  <a:lnTo>
                    <a:pt x="51403" y="492799"/>
                  </a:lnTo>
                  <a:lnTo>
                    <a:pt x="29654" y="453575"/>
                  </a:lnTo>
                  <a:lnTo>
                    <a:pt x="13508" y="411215"/>
                  </a:lnTo>
                  <a:lnTo>
                    <a:pt x="3459" y="366214"/>
                  </a:lnTo>
                  <a:lnTo>
                    <a:pt x="0" y="319065"/>
                  </a:lnTo>
                  <a:lnTo>
                    <a:pt x="3459" y="271916"/>
                  </a:lnTo>
                  <a:lnTo>
                    <a:pt x="13509" y="226914"/>
                  </a:lnTo>
                  <a:lnTo>
                    <a:pt x="29654" y="184555"/>
                  </a:lnTo>
                  <a:lnTo>
                    <a:pt x="51403" y="145330"/>
                  </a:lnTo>
                  <a:lnTo>
                    <a:pt x="78261" y="109734"/>
                  </a:lnTo>
                  <a:lnTo>
                    <a:pt x="109735" y="78261"/>
                  </a:lnTo>
                  <a:lnTo>
                    <a:pt x="145331" y="51403"/>
                  </a:lnTo>
                  <a:lnTo>
                    <a:pt x="184556" y="29654"/>
                  </a:lnTo>
                  <a:lnTo>
                    <a:pt x="226915" y="13508"/>
                  </a:lnTo>
                  <a:lnTo>
                    <a:pt x="271917" y="3459"/>
                  </a:lnTo>
                  <a:lnTo>
                    <a:pt x="319064" y="0"/>
                  </a:lnTo>
                  <a:lnTo>
                    <a:pt x="366214" y="3459"/>
                  </a:lnTo>
                  <a:lnTo>
                    <a:pt x="411215" y="13509"/>
                  </a:lnTo>
                  <a:lnTo>
                    <a:pt x="453575" y="29654"/>
                  </a:lnTo>
                  <a:lnTo>
                    <a:pt x="492799" y="51403"/>
                  </a:lnTo>
                  <a:lnTo>
                    <a:pt x="528395" y="78261"/>
                  </a:lnTo>
                  <a:lnTo>
                    <a:pt x="559869" y="109735"/>
                  </a:lnTo>
                  <a:lnTo>
                    <a:pt x="586727" y="145331"/>
                  </a:lnTo>
                  <a:lnTo>
                    <a:pt x="608475" y="184555"/>
                  </a:lnTo>
                  <a:lnTo>
                    <a:pt x="624621" y="226915"/>
                  </a:lnTo>
                  <a:lnTo>
                    <a:pt x="634671" y="271916"/>
                  </a:lnTo>
                  <a:lnTo>
                    <a:pt x="638130" y="319065"/>
                  </a:lnTo>
                  <a:lnTo>
                    <a:pt x="634671" y="366214"/>
                  </a:lnTo>
                  <a:lnTo>
                    <a:pt x="624621" y="411215"/>
                  </a:lnTo>
                  <a:lnTo>
                    <a:pt x="608475" y="453575"/>
                  </a:lnTo>
                  <a:lnTo>
                    <a:pt x="586727" y="492799"/>
                  </a:lnTo>
                  <a:lnTo>
                    <a:pt x="559869" y="528395"/>
                  </a:lnTo>
                  <a:lnTo>
                    <a:pt x="528395" y="559869"/>
                  </a:lnTo>
                  <a:lnTo>
                    <a:pt x="492799" y="586727"/>
                  </a:lnTo>
                  <a:lnTo>
                    <a:pt x="453574" y="608476"/>
                  </a:lnTo>
                  <a:lnTo>
                    <a:pt x="411214" y="624622"/>
                  </a:lnTo>
                  <a:lnTo>
                    <a:pt x="366213" y="634671"/>
                  </a:lnTo>
                  <a:lnTo>
                    <a:pt x="319065" y="638131"/>
                  </a:lnTo>
                  <a:close/>
                </a:path>
              </a:pathLst>
            </a:custGeom>
            <a:solidFill>
              <a:srgbClr val="2C4A1E">
                <a:alpha val="19999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1" name="object 11"/>
            <p:cNvSpPr/>
            <p:nvPr/>
          </p:nvSpPr>
          <p:spPr>
            <a:xfrm>
              <a:off x="3764369" y="3289947"/>
              <a:ext cx="368935" cy="368935"/>
            </a:xfrm>
            <a:custGeom>
              <a:rect l="l" t="t" r="r" b="b"/>
              <a:pathLst>
                <a:path w="368935" h="368935">
                  <a:moveTo>
                    <a:pt x="368642" y="184315"/>
                  </a:moveTo>
                  <a:lnTo>
                    <a:pt x="362064" y="135318"/>
                  </a:lnTo>
                  <a:lnTo>
                    <a:pt x="343484" y="91287"/>
                  </a:lnTo>
                  <a:lnTo>
                    <a:pt x="314655" y="53987"/>
                  </a:lnTo>
                  <a:lnTo>
                    <a:pt x="277355" y="25158"/>
                  </a:lnTo>
                  <a:lnTo>
                    <a:pt x="233324" y="6578"/>
                  </a:lnTo>
                  <a:lnTo>
                    <a:pt x="184327" y="0"/>
                  </a:lnTo>
                  <a:lnTo>
                    <a:pt x="135331" y="6578"/>
                  </a:lnTo>
                  <a:lnTo>
                    <a:pt x="91300" y="25158"/>
                  </a:lnTo>
                  <a:lnTo>
                    <a:pt x="53987" y="53987"/>
                  </a:lnTo>
                  <a:lnTo>
                    <a:pt x="25171" y="91287"/>
                  </a:lnTo>
                  <a:lnTo>
                    <a:pt x="6591" y="135318"/>
                  </a:lnTo>
                  <a:lnTo>
                    <a:pt x="0" y="184315"/>
                  </a:lnTo>
                  <a:lnTo>
                    <a:pt x="6591" y="233324"/>
                  </a:lnTo>
                  <a:lnTo>
                    <a:pt x="25171" y="277355"/>
                  </a:lnTo>
                  <a:lnTo>
                    <a:pt x="53987" y="314655"/>
                  </a:lnTo>
                  <a:lnTo>
                    <a:pt x="91300" y="343471"/>
                  </a:lnTo>
                  <a:lnTo>
                    <a:pt x="135331" y="362051"/>
                  </a:lnTo>
                  <a:lnTo>
                    <a:pt x="184327" y="368642"/>
                  </a:lnTo>
                  <a:lnTo>
                    <a:pt x="233324" y="362051"/>
                  </a:lnTo>
                  <a:lnTo>
                    <a:pt x="277355" y="343471"/>
                  </a:lnTo>
                  <a:lnTo>
                    <a:pt x="314655" y="314655"/>
                  </a:lnTo>
                  <a:lnTo>
                    <a:pt x="343484" y="277355"/>
                  </a:lnTo>
                  <a:lnTo>
                    <a:pt x="362064" y="233324"/>
                  </a:lnTo>
                  <a:lnTo>
                    <a:pt x="368642" y="184315"/>
                  </a:lnTo>
                  <a:close/>
                </a:path>
              </a:pathLst>
            </a:custGeom>
            <a:solidFill>
              <a:srgbClr val="2C4A1E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2" name="object 12"/>
            <p:cNvSpPr/>
            <p:nvPr/>
          </p:nvSpPr>
          <p:spPr>
            <a:xfrm flipH="1">
              <a:off x="3948703" y="3793326"/>
              <a:ext cx="0" cy="873125"/>
            </a:xfrm>
            <a:custGeom>
              <a:rect l="l" t="t" r="r" b="b"/>
              <a:pathLst>
                <a:path h="873125">
                  <a:moveTo>
                    <a:pt x="0" y="0"/>
                  </a:moveTo>
                  <a:lnTo>
                    <a:pt x="0" y="872547"/>
                  </a:lnTo>
                </a:path>
              </a:pathLst>
            </a:custGeom>
            <a:ln w="9525">
              <a:solidFill>
                <a:srgbClr val="2C4A1E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13" name="object 13"/>
          <p:cNvGrpSpPr/>
          <p:nvPr/>
        </p:nvGrpSpPr>
        <p:grpSpPr>
          <a:xfrm>
            <a:off x="3629636" y="4875520"/>
            <a:ext cx="638175" cy="1511300"/>
            <a:chOff x="3629636" y="4875520"/>
            <a:chExt cx="638175" cy="1511300"/>
          </a:xfrm>
        </p:grpSpPr>
        <p:sp>
          <p:nvSpPr>
            <p:cNvPr id="14" name="object 14"/>
            <p:cNvSpPr/>
            <p:nvPr/>
          </p:nvSpPr>
          <p:spPr>
            <a:xfrm>
              <a:off x="3629636" y="4875520"/>
              <a:ext cx="638175" cy="638175"/>
            </a:xfrm>
            <a:custGeom>
              <a:rect l="l" t="t" r="r" b="b"/>
              <a:pathLst>
                <a:path w="638175" h="638175">
                  <a:moveTo>
                    <a:pt x="638131" y="319066"/>
                  </a:moveTo>
                  <a:lnTo>
                    <a:pt x="0" y="319066"/>
                  </a:lnTo>
                  <a:lnTo>
                    <a:pt x="3460" y="271916"/>
                  </a:lnTo>
                  <a:lnTo>
                    <a:pt x="13509" y="226915"/>
                  </a:lnTo>
                  <a:lnTo>
                    <a:pt x="29655" y="184555"/>
                  </a:lnTo>
                  <a:lnTo>
                    <a:pt x="51404" y="145330"/>
                  </a:lnTo>
                  <a:lnTo>
                    <a:pt x="78262" y="109734"/>
                  </a:lnTo>
                  <a:lnTo>
                    <a:pt x="109736" y="78261"/>
                  </a:lnTo>
                  <a:lnTo>
                    <a:pt x="145332" y="51403"/>
                  </a:lnTo>
                  <a:lnTo>
                    <a:pt x="184557" y="29654"/>
                  </a:lnTo>
                  <a:lnTo>
                    <a:pt x="226918" y="13508"/>
                  </a:lnTo>
                  <a:lnTo>
                    <a:pt x="271923" y="3459"/>
                  </a:lnTo>
                  <a:lnTo>
                    <a:pt x="319065" y="0"/>
                  </a:lnTo>
                  <a:lnTo>
                    <a:pt x="366216" y="3459"/>
                  </a:lnTo>
                  <a:lnTo>
                    <a:pt x="411216" y="13509"/>
                  </a:lnTo>
                  <a:lnTo>
                    <a:pt x="453576" y="29655"/>
                  </a:lnTo>
                  <a:lnTo>
                    <a:pt x="492800" y="51404"/>
                  </a:lnTo>
                  <a:lnTo>
                    <a:pt x="528396" y="78262"/>
                  </a:lnTo>
                  <a:lnTo>
                    <a:pt x="559869" y="109735"/>
                  </a:lnTo>
                  <a:lnTo>
                    <a:pt x="586727" y="145331"/>
                  </a:lnTo>
                  <a:lnTo>
                    <a:pt x="608476" y="184556"/>
                  </a:lnTo>
                  <a:lnTo>
                    <a:pt x="624622" y="226915"/>
                  </a:lnTo>
                  <a:lnTo>
                    <a:pt x="634671" y="271917"/>
                  </a:lnTo>
                  <a:lnTo>
                    <a:pt x="638131" y="319066"/>
                  </a:lnTo>
                  <a:close/>
                </a:path>
                <a:path w="638175" h="638175">
                  <a:moveTo>
                    <a:pt x="319065" y="638131"/>
                  </a:moveTo>
                  <a:lnTo>
                    <a:pt x="271916" y="634671"/>
                  </a:lnTo>
                  <a:lnTo>
                    <a:pt x="226915" y="624622"/>
                  </a:lnTo>
                  <a:lnTo>
                    <a:pt x="184555" y="608476"/>
                  </a:lnTo>
                  <a:lnTo>
                    <a:pt x="145331" y="586727"/>
                  </a:lnTo>
                  <a:lnTo>
                    <a:pt x="109735" y="559869"/>
                  </a:lnTo>
                  <a:lnTo>
                    <a:pt x="78261" y="528395"/>
                  </a:lnTo>
                  <a:lnTo>
                    <a:pt x="51403" y="492799"/>
                  </a:lnTo>
                  <a:lnTo>
                    <a:pt x="29654" y="453575"/>
                  </a:lnTo>
                  <a:lnTo>
                    <a:pt x="13509" y="411215"/>
                  </a:lnTo>
                  <a:lnTo>
                    <a:pt x="3459" y="366214"/>
                  </a:lnTo>
                  <a:lnTo>
                    <a:pt x="0" y="319065"/>
                  </a:lnTo>
                  <a:lnTo>
                    <a:pt x="638131" y="319066"/>
                  </a:lnTo>
                  <a:lnTo>
                    <a:pt x="634671" y="366214"/>
                  </a:lnTo>
                  <a:lnTo>
                    <a:pt x="624622" y="411216"/>
                  </a:lnTo>
                  <a:lnTo>
                    <a:pt x="608476" y="453575"/>
                  </a:lnTo>
                  <a:lnTo>
                    <a:pt x="586727" y="492800"/>
                  </a:lnTo>
                  <a:lnTo>
                    <a:pt x="559869" y="528396"/>
                  </a:lnTo>
                  <a:lnTo>
                    <a:pt x="528395" y="559869"/>
                  </a:lnTo>
                  <a:lnTo>
                    <a:pt x="492799" y="586727"/>
                  </a:lnTo>
                  <a:lnTo>
                    <a:pt x="453575" y="608476"/>
                  </a:lnTo>
                  <a:lnTo>
                    <a:pt x="411215" y="624622"/>
                  </a:lnTo>
                  <a:lnTo>
                    <a:pt x="366213" y="634671"/>
                  </a:lnTo>
                  <a:lnTo>
                    <a:pt x="319065" y="638131"/>
                  </a:lnTo>
                  <a:close/>
                </a:path>
              </a:pathLst>
            </a:custGeom>
            <a:solidFill>
              <a:srgbClr val="2C4A1E">
                <a:alpha val="19999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5" name="object 15"/>
            <p:cNvSpPr/>
            <p:nvPr/>
          </p:nvSpPr>
          <p:spPr>
            <a:xfrm>
              <a:off x="3764369" y="5010276"/>
              <a:ext cx="368935" cy="368935"/>
            </a:xfrm>
            <a:custGeom>
              <a:rect l="l" t="t" r="r" b="b"/>
              <a:pathLst>
                <a:path w="368935" h="368935">
                  <a:moveTo>
                    <a:pt x="368642" y="184315"/>
                  </a:moveTo>
                  <a:lnTo>
                    <a:pt x="362064" y="135318"/>
                  </a:lnTo>
                  <a:lnTo>
                    <a:pt x="343484" y="91287"/>
                  </a:lnTo>
                  <a:lnTo>
                    <a:pt x="314655" y="53975"/>
                  </a:lnTo>
                  <a:lnTo>
                    <a:pt x="277355" y="25158"/>
                  </a:lnTo>
                  <a:lnTo>
                    <a:pt x="233324" y="6578"/>
                  </a:lnTo>
                  <a:lnTo>
                    <a:pt x="184327" y="0"/>
                  </a:lnTo>
                  <a:lnTo>
                    <a:pt x="135331" y="6578"/>
                  </a:lnTo>
                  <a:lnTo>
                    <a:pt x="91300" y="25158"/>
                  </a:lnTo>
                  <a:lnTo>
                    <a:pt x="53987" y="53975"/>
                  </a:lnTo>
                  <a:lnTo>
                    <a:pt x="25171" y="91287"/>
                  </a:lnTo>
                  <a:lnTo>
                    <a:pt x="6591" y="135318"/>
                  </a:lnTo>
                  <a:lnTo>
                    <a:pt x="0" y="184315"/>
                  </a:lnTo>
                  <a:lnTo>
                    <a:pt x="6591" y="233311"/>
                  </a:lnTo>
                  <a:lnTo>
                    <a:pt x="25171" y="277342"/>
                  </a:lnTo>
                  <a:lnTo>
                    <a:pt x="53987" y="314655"/>
                  </a:lnTo>
                  <a:lnTo>
                    <a:pt x="91300" y="343471"/>
                  </a:lnTo>
                  <a:lnTo>
                    <a:pt x="135331" y="362051"/>
                  </a:lnTo>
                  <a:lnTo>
                    <a:pt x="184327" y="368630"/>
                  </a:lnTo>
                  <a:lnTo>
                    <a:pt x="233324" y="362051"/>
                  </a:lnTo>
                  <a:lnTo>
                    <a:pt x="277355" y="343471"/>
                  </a:lnTo>
                  <a:lnTo>
                    <a:pt x="314655" y="314655"/>
                  </a:lnTo>
                  <a:lnTo>
                    <a:pt x="343484" y="277342"/>
                  </a:lnTo>
                  <a:lnTo>
                    <a:pt x="362064" y="233311"/>
                  </a:lnTo>
                  <a:lnTo>
                    <a:pt x="368642" y="184315"/>
                  </a:lnTo>
                  <a:close/>
                </a:path>
              </a:pathLst>
            </a:custGeom>
            <a:solidFill>
              <a:srgbClr val="2C4A1E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6" name="object 16"/>
            <p:cNvSpPr/>
            <p:nvPr/>
          </p:nvSpPr>
          <p:spPr>
            <a:xfrm flipH="1">
              <a:off x="3948703" y="5513651"/>
              <a:ext cx="0" cy="873125"/>
            </a:xfrm>
            <a:custGeom>
              <a:rect l="l" t="t" r="r" b="b"/>
              <a:pathLst>
                <a:path h="873125">
                  <a:moveTo>
                    <a:pt x="0" y="0"/>
                  </a:moveTo>
                  <a:lnTo>
                    <a:pt x="0" y="872547"/>
                  </a:lnTo>
                </a:path>
              </a:pathLst>
            </a:custGeom>
            <a:ln w="9525">
              <a:solidFill>
                <a:srgbClr val="2C4A1E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7" name="object 17"/>
          <p:cNvSpPr txBox="1"/>
          <p:nvPr/>
        </p:nvSpPr>
        <p:spPr>
          <a:xfrm>
            <a:off x="4517914" y="1411020"/>
            <a:ext cx="6739890" cy="482536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600" b="1" spc="-10">
                <a:solidFill>
                  <a:srgbClr val="2C4A1E"/>
                </a:solidFill>
                <a:latin typeface="微软雅黑"/>
                <a:cs typeface="微软雅黑"/>
              </a:rPr>
              <a:t>Introduction</a:t>
            </a:r>
            <a:endParaRPr sz="1600">
              <a:latin typeface="微软雅黑"/>
              <a:cs typeface="微软雅黑"/>
            </a:endParaRPr>
          </a:p>
          <a:p>
            <a:pPr marL="12700" marR="172085" indent="50165">
              <a:lnSpc>
                <a:spcPct val="150000"/>
              </a:lnSpc>
              <a:spcBef>
                <a:spcPts val="1485"/>
              </a:spcBef>
            </a:pPr>
            <a:r>
              <a:rPr sz="1350">
                <a:solidFill>
                  <a:srgbClr val="041400"/>
                </a:solidFill>
                <a:latin typeface="微软雅黑"/>
                <a:cs typeface="微软雅黑"/>
              </a:rPr>
              <a:t>Each</a:t>
            </a:r>
            <a:r>
              <a:rPr sz="1350" spc="-35">
                <a:solidFill>
                  <a:srgbClr val="041400"/>
                </a:solidFill>
                <a:latin typeface="微软雅黑"/>
                <a:cs typeface="微软雅黑"/>
              </a:rPr>
              <a:t> </a:t>
            </a:r>
            <a:r>
              <a:rPr sz="1350">
                <a:solidFill>
                  <a:srgbClr val="041400"/>
                </a:solidFill>
                <a:latin typeface="微软雅黑"/>
                <a:cs typeface="微软雅黑"/>
              </a:rPr>
              <a:t>unit</a:t>
            </a:r>
            <a:r>
              <a:rPr sz="1350" spc="-20">
                <a:solidFill>
                  <a:srgbClr val="041400"/>
                </a:solidFill>
                <a:latin typeface="微软雅黑"/>
                <a:cs typeface="微软雅黑"/>
              </a:rPr>
              <a:t> </a:t>
            </a:r>
            <a:r>
              <a:rPr sz="1350">
                <a:solidFill>
                  <a:srgbClr val="041400"/>
                </a:solidFill>
                <a:latin typeface="微软雅黑"/>
                <a:cs typeface="微软雅黑"/>
              </a:rPr>
              <a:t>begins</a:t>
            </a:r>
            <a:r>
              <a:rPr sz="1350" spc="-20">
                <a:solidFill>
                  <a:srgbClr val="041400"/>
                </a:solidFill>
                <a:latin typeface="微软雅黑"/>
                <a:cs typeface="微软雅黑"/>
              </a:rPr>
              <a:t> </a:t>
            </a:r>
            <a:r>
              <a:rPr sz="1350">
                <a:solidFill>
                  <a:srgbClr val="041400"/>
                </a:solidFill>
                <a:latin typeface="微软雅黑"/>
                <a:cs typeface="微软雅黑"/>
              </a:rPr>
              <a:t>with</a:t>
            </a:r>
            <a:r>
              <a:rPr sz="1350" spc="-25">
                <a:solidFill>
                  <a:srgbClr val="041400"/>
                </a:solidFill>
                <a:latin typeface="微软雅黑"/>
                <a:cs typeface="微软雅黑"/>
              </a:rPr>
              <a:t> </a:t>
            </a:r>
            <a:r>
              <a:rPr sz="1350">
                <a:solidFill>
                  <a:srgbClr val="041400"/>
                </a:solidFill>
                <a:latin typeface="微软雅黑"/>
                <a:cs typeface="微软雅黑"/>
              </a:rPr>
              <a:t>an</a:t>
            </a:r>
            <a:r>
              <a:rPr sz="1350" spc="-20">
                <a:solidFill>
                  <a:srgbClr val="041400"/>
                </a:solidFill>
                <a:latin typeface="微软雅黑"/>
                <a:cs typeface="微软雅黑"/>
              </a:rPr>
              <a:t> </a:t>
            </a:r>
            <a:r>
              <a:rPr sz="1350">
                <a:solidFill>
                  <a:srgbClr val="041400"/>
                </a:solidFill>
                <a:latin typeface="微软雅黑"/>
                <a:cs typeface="微软雅黑"/>
              </a:rPr>
              <a:t>overview</a:t>
            </a:r>
            <a:r>
              <a:rPr sz="1350" spc="-20">
                <a:solidFill>
                  <a:srgbClr val="041400"/>
                </a:solidFill>
                <a:latin typeface="微软雅黑"/>
                <a:cs typeface="微软雅黑"/>
              </a:rPr>
              <a:t> </a:t>
            </a:r>
            <a:r>
              <a:rPr sz="1350">
                <a:solidFill>
                  <a:srgbClr val="041400"/>
                </a:solidFill>
                <a:latin typeface="微软雅黑"/>
                <a:cs typeface="微软雅黑"/>
              </a:rPr>
              <a:t>of</a:t>
            </a:r>
            <a:r>
              <a:rPr sz="1350" spc="-20">
                <a:solidFill>
                  <a:srgbClr val="041400"/>
                </a:solidFill>
                <a:latin typeface="微软雅黑"/>
                <a:cs typeface="微软雅黑"/>
              </a:rPr>
              <a:t> </a:t>
            </a:r>
            <a:r>
              <a:rPr sz="1350">
                <a:solidFill>
                  <a:srgbClr val="041400"/>
                </a:solidFill>
                <a:latin typeface="微软雅黑"/>
                <a:cs typeface="微软雅黑"/>
              </a:rPr>
              <a:t>the</a:t>
            </a:r>
            <a:r>
              <a:rPr sz="1350" spc="-25">
                <a:solidFill>
                  <a:srgbClr val="041400"/>
                </a:solidFill>
                <a:latin typeface="微软雅黑"/>
                <a:cs typeface="微软雅黑"/>
              </a:rPr>
              <a:t> </a:t>
            </a:r>
            <a:r>
              <a:rPr sz="1350">
                <a:solidFill>
                  <a:srgbClr val="041400"/>
                </a:solidFill>
                <a:latin typeface="微软雅黑"/>
                <a:cs typeface="微软雅黑"/>
              </a:rPr>
              <a:t>topics</a:t>
            </a:r>
            <a:r>
              <a:rPr sz="1350" spc="-20">
                <a:solidFill>
                  <a:srgbClr val="041400"/>
                </a:solidFill>
                <a:latin typeface="微软雅黑"/>
                <a:cs typeface="微软雅黑"/>
              </a:rPr>
              <a:t> </a:t>
            </a:r>
            <a:r>
              <a:rPr sz="1350">
                <a:solidFill>
                  <a:srgbClr val="041400"/>
                </a:solidFill>
                <a:latin typeface="微软雅黑"/>
                <a:cs typeface="微软雅黑"/>
              </a:rPr>
              <a:t>to</a:t>
            </a:r>
            <a:r>
              <a:rPr sz="1350" spc="-20">
                <a:solidFill>
                  <a:srgbClr val="041400"/>
                </a:solidFill>
                <a:latin typeface="微软雅黑"/>
                <a:cs typeface="微软雅黑"/>
              </a:rPr>
              <a:t> </a:t>
            </a:r>
            <a:r>
              <a:rPr sz="1350">
                <a:solidFill>
                  <a:srgbClr val="041400"/>
                </a:solidFill>
                <a:latin typeface="微软雅黑"/>
                <a:cs typeface="微软雅黑"/>
              </a:rPr>
              <a:t>be</a:t>
            </a:r>
            <a:r>
              <a:rPr sz="1350" spc="-25">
                <a:solidFill>
                  <a:srgbClr val="041400"/>
                </a:solidFill>
                <a:latin typeface="微软雅黑"/>
                <a:cs typeface="微软雅黑"/>
              </a:rPr>
              <a:t> </a:t>
            </a:r>
            <a:r>
              <a:rPr sz="1350">
                <a:solidFill>
                  <a:srgbClr val="041400"/>
                </a:solidFill>
                <a:latin typeface="微软雅黑"/>
                <a:cs typeface="微软雅黑"/>
              </a:rPr>
              <a:t>covered,</a:t>
            </a:r>
            <a:r>
              <a:rPr sz="1350" spc="-20">
                <a:solidFill>
                  <a:srgbClr val="041400"/>
                </a:solidFill>
                <a:latin typeface="微软雅黑"/>
                <a:cs typeface="微软雅黑"/>
              </a:rPr>
              <a:t> </a:t>
            </a:r>
            <a:r>
              <a:rPr sz="1350">
                <a:solidFill>
                  <a:srgbClr val="041400"/>
                </a:solidFill>
                <a:latin typeface="微软雅黑"/>
                <a:cs typeface="微软雅黑"/>
              </a:rPr>
              <a:t>along</a:t>
            </a:r>
            <a:r>
              <a:rPr sz="1350" spc="-20">
                <a:solidFill>
                  <a:srgbClr val="041400"/>
                </a:solidFill>
                <a:latin typeface="微软雅黑"/>
                <a:cs typeface="微软雅黑"/>
              </a:rPr>
              <a:t> </a:t>
            </a:r>
            <a:r>
              <a:rPr sz="1350">
                <a:solidFill>
                  <a:srgbClr val="041400"/>
                </a:solidFill>
                <a:latin typeface="微软雅黑"/>
                <a:cs typeface="微软雅黑"/>
              </a:rPr>
              <a:t>with</a:t>
            </a:r>
            <a:r>
              <a:rPr sz="1350" spc="-20">
                <a:solidFill>
                  <a:srgbClr val="041400"/>
                </a:solidFill>
                <a:latin typeface="微软雅黑"/>
                <a:cs typeface="微软雅黑"/>
              </a:rPr>
              <a:t> </a:t>
            </a:r>
            <a:r>
              <a:rPr sz="1350" spc="-25">
                <a:solidFill>
                  <a:srgbClr val="041400"/>
                </a:solidFill>
                <a:latin typeface="微软雅黑"/>
                <a:cs typeface="微软雅黑"/>
              </a:rPr>
              <a:t>any </a:t>
            </a:r>
            <a:r>
              <a:rPr sz="1350">
                <a:solidFill>
                  <a:srgbClr val="041400"/>
                </a:solidFill>
                <a:latin typeface="微软雅黑"/>
                <a:cs typeface="微软雅黑"/>
              </a:rPr>
              <a:t>necessary</a:t>
            </a:r>
            <a:r>
              <a:rPr sz="1350" spc="-35">
                <a:solidFill>
                  <a:srgbClr val="041400"/>
                </a:solidFill>
                <a:latin typeface="微软雅黑"/>
                <a:cs typeface="微软雅黑"/>
              </a:rPr>
              <a:t> </a:t>
            </a:r>
            <a:r>
              <a:rPr sz="1350">
                <a:solidFill>
                  <a:srgbClr val="041400"/>
                </a:solidFill>
                <a:latin typeface="微软雅黑"/>
                <a:cs typeface="微软雅黑"/>
              </a:rPr>
              <a:t>background</a:t>
            </a:r>
            <a:r>
              <a:rPr sz="1350" spc="-30">
                <a:solidFill>
                  <a:srgbClr val="041400"/>
                </a:solidFill>
                <a:latin typeface="微软雅黑"/>
                <a:cs typeface="微软雅黑"/>
              </a:rPr>
              <a:t> </a:t>
            </a:r>
            <a:r>
              <a:rPr sz="1350">
                <a:solidFill>
                  <a:srgbClr val="041400"/>
                </a:solidFill>
                <a:latin typeface="微软雅黑"/>
                <a:cs typeface="微软雅黑"/>
              </a:rPr>
              <a:t>information</a:t>
            </a:r>
            <a:r>
              <a:rPr sz="1350" spc="-35">
                <a:solidFill>
                  <a:srgbClr val="041400"/>
                </a:solidFill>
                <a:latin typeface="微软雅黑"/>
                <a:cs typeface="微软雅黑"/>
              </a:rPr>
              <a:t> </a:t>
            </a:r>
            <a:r>
              <a:rPr sz="1350">
                <a:solidFill>
                  <a:srgbClr val="041400"/>
                </a:solidFill>
                <a:latin typeface="微软雅黑"/>
                <a:cs typeface="微软雅黑"/>
              </a:rPr>
              <a:t>This</a:t>
            </a:r>
            <a:r>
              <a:rPr sz="1350" spc="-30">
                <a:solidFill>
                  <a:srgbClr val="041400"/>
                </a:solidFill>
                <a:latin typeface="微软雅黑"/>
                <a:cs typeface="微软雅黑"/>
              </a:rPr>
              <a:t> </a:t>
            </a:r>
            <a:r>
              <a:rPr sz="1350">
                <a:solidFill>
                  <a:srgbClr val="041400"/>
                </a:solidFill>
                <a:latin typeface="微软雅黑"/>
                <a:cs typeface="微软雅黑"/>
              </a:rPr>
              <a:t>provides</a:t>
            </a:r>
            <a:r>
              <a:rPr sz="1350" spc="-35">
                <a:solidFill>
                  <a:srgbClr val="041400"/>
                </a:solidFill>
                <a:latin typeface="微软雅黑"/>
                <a:cs typeface="微软雅黑"/>
              </a:rPr>
              <a:t> </a:t>
            </a:r>
            <a:r>
              <a:rPr sz="1350">
                <a:solidFill>
                  <a:srgbClr val="041400"/>
                </a:solidFill>
                <a:latin typeface="微软雅黑"/>
                <a:cs typeface="微软雅黑"/>
              </a:rPr>
              <a:t>students</a:t>
            </a:r>
            <a:r>
              <a:rPr sz="1350" spc="-30">
                <a:solidFill>
                  <a:srgbClr val="041400"/>
                </a:solidFill>
                <a:latin typeface="微软雅黑"/>
                <a:cs typeface="微软雅黑"/>
              </a:rPr>
              <a:t> </a:t>
            </a:r>
            <a:r>
              <a:rPr sz="1350">
                <a:solidFill>
                  <a:srgbClr val="041400"/>
                </a:solidFill>
                <a:latin typeface="微软雅黑"/>
                <a:cs typeface="微软雅黑"/>
              </a:rPr>
              <a:t>with</a:t>
            </a:r>
            <a:r>
              <a:rPr sz="1350" spc="-35">
                <a:solidFill>
                  <a:srgbClr val="041400"/>
                </a:solidFill>
                <a:latin typeface="微软雅黑"/>
                <a:cs typeface="微软雅黑"/>
              </a:rPr>
              <a:t> </a:t>
            </a:r>
            <a:r>
              <a:rPr sz="1350">
                <a:solidFill>
                  <a:srgbClr val="041400"/>
                </a:solidFill>
                <a:latin typeface="微软雅黑"/>
                <a:cs typeface="微软雅黑"/>
              </a:rPr>
              <a:t>a</a:t>
            </a:r>
            <a:r>
              <a:rPr sz="1350" spc="-30">
                <a:solidFill>
                  <a:srgbClr val="041400"/>
                </a:solidFill>
                <a:latin typeface="微软雅黑"/>
                <a:cs typeface="微软雅黑"/>
              </a:rPr>
              <a:t> </a:t>
            </a:r>
            <a:r>
              <a:rPr sz="1350">
                <a:solidFill>
                  <a:srgbClr val="041400"/>
                </a:solidFill>
                <a:latin typeface="微软雅黑"/>
                <a:cs typeface="微软雅黑"/>
              </a:rPr>
              <a:t>context</a:t>
            </a:r>
            <a:r>
              <a:rPr sz="1350" spc="-35">
                <a:solidFill>
                  <a:srgbClr val="041400"/>
                </a:solidFill>
                <a:latin typeface="微软雅黑"/>
                <a:cs typeface="微软雅黑"/>
              </a:rPr>
              <a:t> </a:t>
            </a:r>
            <a:r>
              <a:rPr sz="1350">
                <a:solidFill>
                  <a:srgbClr val="041400"/>
                </a:solidFill>
                <a:latin typeface="微软雅黑"/>
                <a:cs typeface="微软雅黑"/>
              </a:rPr>
              <a:t>for</a:t>
            </a:r>
            <a:r>
              <a:rPr sz="1350" spc="-30">
                <a:solidFill>
                  <a:srgbClr val="041400"/>
                </a:solidFill>
                <a:latin typeface="微软雅黑"/>
                <a:cs typeface="微软雅黑"/>
              </a:rPr>
              <a:t> </a:t>
            </a:r>
            <a:r>
              <a:rPr sz="1350" spc="-25">
                <a:solidFill>
                  <a:srgbClr val="041400"/>
                </a:solidFill>
                <a:latin typeface="微软雅黑"/>
                <a:cs typeface="微软雅黑"/>
              </a:rPr>
              <a:t>the </a:t>
            </a:r>
            <a:r>
              <a:rPr sz="1350">
                <a:solidFill>
                  <a:srgbClr val="041400"/>
                </a:solidFill>
                <a:latin typeface="微软雅黑"/>
                <a:cs typeface="微软雅黑"/>
              </a:rPr>
              <a:t>unit</a:t>
            </a:r>
            <a:r>
              <a:rPr sz="1350" spc="-30">
                <a:solidFill>
                  <a:srgbClr val="041400"/>
                </a:solidFill>
                <a:latin typeface="微软雅黑"/>
                <a:cs typeface="微软雅黑"/>
              </a:rPr>
              <a:t> </a:t>
            </a:r>
            <a:r>
              <a:rPr sz="1350">
                <a:solidFill>
                  <a:srgbClr val="041400"/>
                </a:solidFill>
                <a:latin typeface="微软雅黑"/>
                <a:cs typeface="微软雅黑"/>
              </a:rPr>
              <a:t>and</a:t>
            </a:r>
            <a:r>
              <a:rPr sz="1350" spc="-20">
                <a:solidFill>
                  <a:srgbClr val="041400"/>
                </a:solidFill>
                <a:latin typeface="微软雅黑"/>
                <a:cs typeface="微软雅黑"/>
              </a:rPr>
              <a:t> </a:t>
            </a:r>
            <a:r>
              <a:rPr sz="1350">
                <a:solidFill>
                  <a:srgbClr val="041400"/>
                </a:solidFill>
                <a:latin typeface="微软雅黑"/>
                <a:cs typeface="微软雅黑"/>
              </a:rPr>
              <a:t>helps</a:t>
            </a:r>
            <a:r>
              <a:rPr sz="1350" spc="-20">
                <a:solidFill>
                  <a:srgbClr val="041400"/>
                </a:solidFill>
                <a:latin typeface="微软雅黑"/>
                <a:cs typeface="微软雅黑"/>
              </a:rPr>
              <a:t> </a:t>
            </a:r>
            <a:r>
              <a:rPr sz="1350">
                <a:solidFill>
                  <a:srgbClr val="041400"/>
                </a:solidFill>
                <a:latin typeface="微软雅黑"/>
                <a:cs typeface="微软雅黑"/>
              </a:rPr>
              <a:t>them</a:t>
            </a:r>
            <a:r>
              <a:rPr sz="1350" spc="-20">
                <a:solidFill>
                  <a:srgbClr val="041400"/>
                </a:solidFill>
                <a:latin typeface="微软雅黑"/>
                <a:cs typeface="微软雅黑"/>
              </a:rPr>
              <a:t> </a:t>
            </a:r>
            <a:r>
              <a:rPr sz="1350">
                <a:solidFill>
                  <a:srgbClr val="041400"/>
                </a:solidFill>
                <a:latin typeface="微软雅黑"/>
                <a:cs typeface="微软雅黑"/>
              </a:rPr>
              <a:t>form</a:t>
            </a:r>
            <a:r>
              <a:rPr sz="1350" spc="-20">
                <a:solidFill>
                  <a:srgbClr val="041400"/>
                </a:solidFill>
                <a:latin typeface="微软雅黑"/>
                <a:cs typeface="微软雅黑"/>
              </a:rPr>
              <a:t> </a:t>
            </a:r>
            <a:r>
              <a:rPr sz="1350" spc="-10">
                <a:solidFill>
                  <a:srgbClr val="041400"/>
                </a:solidFill>
                <a:latin typeface="微软雅黑"/>
                <a:cs typeface="微软雅黑"/>
              </a:rPr>
              <a:t>expectations</a:t>
            </a:r>
            <a:endParaRPr sz="135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85"/>
              </a:spcBef>
            </a:pPr>
            <a:endParaRPr sz="15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</a:pPr>
            <a:r>
              <a:rPr sz="1600" b="1">
                <a:solidFill>
                  <a:srgbClr val="2C4A1E"/>
                </a:solidFill>
                <a:latin typeface="微软雅黑"/>
                <a:cs typeface="微软雅黑"/>
              </a:rPr>
              <a:t>Main</a:t>
            </a:r>
            <a:r>
              <a:rPr sz="1600" b="1" spc="-20">
                <a:solidFill>
                  <a:srgbClr val="2C4A1E"/>
                </a:solidFill>
                <a:latin typeface="微软雅黑"/>
                <a:cs typeface="微软雅黑"/>
              </a:rPr>
              <a:t> Text</a:t>
            </a:r>
            <a:endParaRPr sz="1600">
              <a:latin typeface="微软雅黑"/>
              <a:cs typeface="微软雅黑"/>
            </a:endParaRPr>
          </a:p>
          <a:p>
            <a:pPr marL="12700" marR="5080" indent="50165">
              <a:lnSpc>
                <a:spcPct val="150000"/>
              </a:lnSpc>
              <a:spcBef>
                <a:spcPts val="1485"/>
              </a:spcBef>
            </a:pPr>
            <a:r>
              <a:rPr sz="1350">
                <a:solidFill>
                  <a:srgbClr val="041400"/>
                </a:solidFill>
                <a:latin typeface="微软雅黑"/>
                <a:cs typeface="微软雅黑"/>
              </a:rPr>
              <a:t>The</a:t>
            </a:r>
            <a:r>
              <a:rPr sz="1350" spc="-30">
                <a:solidFill>
                  <a:srgbClr val="041400"/>
                </a:solidFill>
                <a:latin typeface="微软雅黑"/>
                <a:cs typeface="微软雅黑"/>
              </a:rPr>
              <a:t> </a:t>
            </a:r>
            <a:r>
              <a:rPr sz="1350">
                <a:solidFill>
                  <a:srgbClr val="041400"/>
                </a:solidFill>
                <a:latin typeface="微软雅黑"/>
                <a:cs typeface="微软雅黑"/>
              </a:rPr>
              <a:t>core</a:t>
            </a:r>
            <a:r>
              <a:rPr sz="1350" spc="-20">
                <a:solidFill>
                  <a:srgbClr val="041400"/>
                </a:solidFill>
                <a:latin typeface="微软雅黑"/>
                <a:cs typeface="微软雅黑"/>
              </a:rPr>
              <a:t> </a:t>
            </a:r>
            <a:r>
              <a:rPr sz="1350">
                <a:solidFill>
                  <a:srgbClr val="041400"/>
                </a:solidFill>
                <a:latin typeface="微软雅黑"/>
                <a:cs typeface="微软雅黑"/>
              </a:rPr>
              <a:t>content</a:t>
            </a:r>
            <a:r>
              <a:rPr sz="1350" spc="-20">
                <a:solidFill>
                  <a:srgbClr val="041400"/>
                </a:solidFill>
                <a:latin typeface="微软雅黑"/>
                <a:cs typeface="微软雅黑"/>
              </a:rPr>
              <a:t> </a:t>
            </a:r>
            <a:r>
              <a:rPr sz="1350">
                <a:solidFill>
                  <a:srgbClr val="041400"/>
                </a:solidFill>
                <a:latin typeface="微软雅黑"/>
                <a:cs typeface="微软雅黑"/>
              </a:rPr>
              <a:t>of</a:t>
            </a:r>
            <a:r>
              <a:rPr sz="1350" spc="-20">
                <a:solidFill>
                  <a:srgbClr val="041400"/>
                </a:solidFill>
                <a:latin typeface="微软雅黑"/>
                <a:cs typeface="微软雅黑"/>
              </a:rPr>
              <a:t> </a:t>
            </a:r>
            <a:r>
              <a:rPr sz="1350">
                <a:solidFill>
                  <a:srgbClr val="041400"/>
                </a:solidFill>
                <a:latin typeface="微软雅黑"/>
                <a:cs typeface="微软雅黑"/>
              </a:rPr>
              <a:t>each</a:t>
            </a:r>
            <a:r>
              <a:rPr sz="1350" spc="-20">
                <a:solidFill>
                  <a:srgbClr val="041400"/>
                </a:solidFill>
                <a:latin typeface="微软雅黑"/>
                <a:cs typeface="微软雅黑"/>
              </a:rPr>
              <a:t> </a:t>
            </a:r>
            <a:r>
              <a:rPr sz="1350">
                <a:solidFill>
                  <a:srgbClr val="041400"/>
                </a:solidFill>
                <a:latin typeface="微软雅黑"/>
                <a:cs typeface="微软雅黑"/>
              </a:rPr>
              <a:t>unit</a:t>
            </a:r>
            <a:r>
              <a:rPr sz="1350" spc="-20">
                <a:solidFill>
                  <a:srgbClr val="041400"/>
                </a:solidFill>
                <a:latin typeface="微软雅黑"/>
                <a:cs typeface="微软雅黑"/>
              </a:rPr>
              <a:t> </a:t>
            </a:r>
            <a:r>
              <a:rPr sz="1350">
                <a:solidFill>
                  <a:srgbClr val="041400"/>
                </a:solidFill>
                <a:latin typeface="微软雅黑"/>
                <a:cs typeface="微软雅黑"/>
              </a:rPr>
              <a:t>is</a:t>
            </a:r>
            <a:r>
              <a:rPr sz="1350" spc="-20">
                <a:solidFill>
                  <a:srgbClr val="041400"/>
                </a:solidFill>
                <a:latin typeface="微软雅黑"/>
                <a:cs typeface="微软雅黑"/>
              </a:rPr>
              <a:t> </a:t>
            </a:r>
            <a:r>
              <a:rPr sz="1350">
                <a:solidFill>
                  <a:srgbClr val="041400"/>
                </a:solidFill>
                <a:latin typeface="微软雅黑"/>
                <a:cs typeface="微软雅黑"/>
              </a:rPr>
              <a:t>presented</a:t>
            </a:r>
            <a:r>
              <a:rPr sz="1350" spc="-20">
                <a:solidFill>
                  <a:srgbClr val="041400"/>
                </a:solidFill>
                <a:latin typeface="微软雅黑"/>
                <a:cs typeface="微软雅黑"/>
              </a:rPr>
              <a:t> </a:t>
            </a:r>
            <a:r>
              <a:rPr sz="1350">
                <a:solidFill>
                  <a:srgbClr val="041400"/>
                </a:solidFill>
                <a:latin typeface="微软雅黑"/>
                <a:cs typeface="微软雅黑"/>
              </a:rPr>
              <a:t>in</a:t>
            </a:r>
            <a:r>
              <a:rPr sz="1350" spc="-20">
                <a:solidFill>
                  <a:srgbClr val="041400"/>
                </a:solidFill>
                <a:latin typeface="微软雅黑"/>
                <a:cs typeface="微软雅黑"/>
              </a:rPr>
              <a:t> </a:t>
            </a:r>
            <a:r>
              <a:rPr sz="1350">
                <a:solidFill>
                  <a:srgbClr val="041400"/>
                </a:solidFill>
                <a:latin typeface="微软雅黑"/>
                <a:cs typeface="微软雅黑"/>
              </a:rPr>
              <a:t>a</a:t>
            </a:r>
            <a:r>
              <a:rPr sz="1350" spc="-20">
                <a:solidFill>
                  <a:srgbClr val="041400"/>
                </a:solidFill>
                <a:latin typeface="微软雅黑"/>
                <a:cs typeface="微软雅黑"/>
              </a:rPr>
              <a:t> </a:t>
            </a:r>
            <a:r>
              <a:rPr sz="1350">
                <a:solidFill>
                  <a:srgbClr val="041400"/>
                </a:solidFill>
                <a:latin typeface="微软雅黑"/>
                <a:cs typeface="微软雅黑"/>
              </a:rPr>
              <a:t>logical</a:t>
            </a:r>
            <a:r>
              <a:rPr sz="1350" spc="-20">
                <a:solidFill>
                  <a:srgbClr val="041400"/>
                </a:solidFill>
                <a:latin typeface="微软雅黑"/>
                <a:cs typeface="微软雅黑"/>
              </a:rPr>
              <a:t> </a:t>
            </a:r>
            <a:r>
              <a:rPr sz="1350">
                <a:solidFill>
                  <a:srgbClr val="041400"/>
                </a:solidFill>
                <a:latin typeface="微软雅黑"/>
                <a:cs typeface="微软雅黑"/>
              </a:rPr>
              <a:t>and</a:t>
            </a:r>
            <a:r>
              <a:rPr sz="1350" spc="-20">
                <a:solidFill>
                  <a:srgbClr val="041400"/>
                </a:solidFill>
                <a:latin typeface="微软雅黑"/>
                <a:cs typeface="微软雅黑"/>
              </a:rPr>
              <a:t> </a:t>
            </a:r>
            <a:r>
              <a:rPr sz="1350">
                <a:solidFill>
                  <a:srgbClr val="041400"/>
                </a:solidFill>
                <a:latin typeface="微软雅黑"/>
                <a:cs typeface="微软雅黑"/>
              </a:rPr>
              <a:t>coherent</a:t>
            </a:r>
            <a:r>
              <a:rPr sz="1350" spc="-20">
                <a:solidFill>
                  <a:srgbClr val="041400"/>
                </a:solidFill>
                <a:latin typeface="微软雅黑"/>
                <a:cs typeface="微软雅黑"/>
              </a:rPr>
              <a:t> </a:t>
            </a:r>
            <a:r>
              <a:rPr sz="1350">
                <a:solidFill>
                  <a:srgbClr val="041400"/>
                </a:solidFill>
                <a:latin typeface="微软雅黑"/>
                <a:cs typeface="微软雅黑"/>
              </a:rPr>
              <a:t>man</a:t>
            </a:r>
            <a:r>
              <a:rPr sz="1350" spc="-20">
                <a:solidFill>
                  <a:srgbClr val="041400"/>
                </a:solidFill>
                <a:latin typeface="微软雅黑"/>
                <a:cs typeface="微软雅黑"/>
              </a:rPr>
              <a:t> </a:t>
            </a:r>
            <a:r>
              <a:rPr sz="1350">
                <a:solidFill>
                  <a:srgbClr val="041400"/>
                </a:solidFill>
                <a:latin typeface="微软雅黑"/>
                <a:cs typeface="微软雅黑"/>
              </a:rPr>
              <a:t>The</a:t>
            </a:r>
            <a:r>
              <a:rPr sz="1350" spc="-20">
                <a:solidFill>
                  <a:srgbClr val="041400"/>
                </a:solidFill>
                <a:latin typeface="微软雅黑"/>
                <a:cs typeface="微软雅黑"/>
              </a:rPr>
              <a:t> text </a:t>
            </a:r>
            <a:r>
              <a:rPr sz="1350">
                <a:solidFill>
                  <a:srgbClr val="041400"/>
                </a:solidFill>
                <a:latin typeface="微软雅黑"/>
                <a:cs typeface="微软雅黑"/>
              </a:rPr>
              <a:t>is</a:t>
            </a:r>
            <a:r>
              <a:rPr sz="1350" spc="-30">
                <a:solidFill>
                  <a:srgbClr val="041400"/>
                </a:solidFill>
                <a:latin typeface="微软雅黑"/>
                <a:cs typeface="微软雅黑"/>
              </a:rPr>
              <a:t> </a:t>
            </a:r>
            <a:r>
              <a:rPr sz="1350">
                <a:solidFill>
                  <a:srgbClr val="041400"/>
                </a:solidFill>
                <a:latin typeface="微软雅黑"/>
                <a:cs typeface="微软雅黑"/>
              </a:rPr>
              <a:t>broken</a:t>
            </a:r>
            <a:r>
              <a:rPr sz="1350" spc="-20">
                <a:solidFill>
                  <a:srgbClr val="041400"/>
                </a:solidFill>
                <a:latin typeface="微软雅黑"/>
                <a:cs typeface="微软雅黑"/>
              </a:rPr>
              <a:t> </a:t>
            </a:r>
            <a:r>
              <a:rPr sz="1350">
                <a:solidFill>
                  <a:srgbClr val="041400"/>
                </a:solidFill>
                <a:latin typeface="微软雅黑"/>
                <a:cs typeface="微软雅黑"/>
              </a:rPr>
              <a:t>down</a:t>
            </a:r>
            <a:r>
              <a:rPr sz="1350" spc="-20">
                <a:solidFill>
                  <a:srgbClr val="041400"/>
                </a:solidFill>
                <a:latin typeface="微软雅黑"/>
                <a:cs typeface="微软雅黑"/>
              </a:rPr>
              <a:t> </a:t>
            </a:r>
            <a:r>
              <a:rPr sz="1350">
                <a:solidFill>
                  <a:srgbClr val="041400"/>
                </a:solidFill>
                <a:latin typeface="微软雅黑"/>
                <a:cs typeface="微软雅黑"/>
              </a:rPr>
              <a:t>into</a:t>
            </a:r>
            <a:r>
              <a:rPr sz="1350" spc="-20">
                <a:solidFill>
                  <a:srgbClr val="041400"/>
                </a:solidFill>
                <a:latin typeface="微软雅黑"/>
                <a:cs typeface="微软雅黑"/>
              </a:rPr>
              <a:t> </a:t>
            </a:r>
            <a:r>
              <a:rPr sz="1350">
                <a:solidFill>
                  <a:srgbClr val="041400"/>
                </a:solidFill>
                <a:latin typeface="微软雅黑"/>
                <a:cs typeface="微软雅黑"/>
              </a:rPr>
              <a:t>manageable</a:t>
            </a:r>
            <a:r>
              <a:rPr sz="1350" spc="-20">
                <a:solidFill>
                  <a:srgbClr val="041400"/>
                </a:solidFill>
                <a:latin typeface="微软雅黑"/>
                <a:cs typeface="微软雅黑"/>
              </a:rPr>
              <a:t> </a:t>
            </a:r>
            <a:r>
              <a:rPr sz="1350">
                <a:solidFill>
                  <a:srgbClr val="041400"/>
                </a:solidFill>
                <a:latin typeface="微软雅黑"/>
                <a:cs typeface="微软雅黑"/>
              </a:rPr>
              <a:t>sections,</a:t>
            </a:r>
            <a:r>
              <a:rPr sz="1350" spc="-20">
                <a:solidFill>
                  <a:srgbClr val="041400"/>
                </a:solidFill>
                <a:latin typeface="微软雅黑"/>
                <a:cs typeface="微软雅黑"/>
              </a:rPr>
              <a:t> </a:t>
            </a:r>
            <a:r>
              <a:rPr sz="1350">
                <a:solidFill>
                  <a:srgbClr val="041400"/>
                </a:solidFill>
                <a:latin typeface="微软雅黑"/>
                <a:cs typeface="微软雅黑"/>
              </a:rPr>
              <a:t>making</a:t>
            </a:r>
            <a:r>
              <a:rPr sz="1350" spc="-20">
                <a:solidFill>
                  <a:srgbClr val="041400"/>
                </a:solidFill>
                <a:latin typeface="微软雅黑"/>
                <a:cs typeface="微软雅黑"/>
              </a:rPr>
              <a:t> </a:t>
            </a:r>
            <a:r>
              <a:rPr sz="1350">
                <a:solidFill>
                  <a:srgbClr val="041400"/>
                </a:solidFill>
                <a:latin typeface="微软雅黑"/>
                <a:cs typeface="微软雅黑"/>
              </a:rPr>
              <a:t>it</a:t>
            </a:r>
            <a:r>
              <a:rPr sz="1350" spc="-20">
                <a:solidFill>
                  <a:srgbClr val="041400"/>
                </a:solidFill>
                <a:latin typeface="微软雅黑"/>
                <a:cs typeface="微软雅黑"/>
              </a:rPr>
              <a:t> </a:t>
            </a:r>
            <a:r>
              <a:rPr sz="1350">
                <a:solidFill>
                  <a:srgbClr val="041400"/>
                </a:solidFill>
                <a:latin typeface="微软雅黑"/>
                <a:cs typeface="微软雅黑"/>
              </a:rPr>
              <a:t>easier</a:t>
            </a:r>
            <a:r>
              <a:rPr sz="1350" spc="-20">
                <a:solidFill>
                  <a:srgbClr val="041400"/>
                </a:solidFill>
                <a:latin typeface="微软雅黑"/>
                <a:cs typeface="微软雅黑"/>
              </a:rPr>
              <a:t> </a:t>
            </a:r>
            <a:r>
              <a:rPr sz="1350">
                <a:solidFill>
                  <a:srgbClr val="041400"/>
                </a:solidFill>
                <a:latin typeface="微软雅黑"/>
                <a:cs typeface="微软雅黑"/>
              </a:rPr>
              <a:t>for</a:t>
            </a:r>
            <a:r>
              <a:rPr sz="1350" spc="-20">
                <a:solidFill>
                  <a:srgbClr val="041400"/>
                </a:solidFill>
                <a:latin typeface="微软雅黑"/>
                <a:cs typeface="微软雅黑"/>
              </a:rPr>
              <a:t> </a:t>
            </a:r>
            <a:r>
              <a:rPr sz="1350">
                <a:solidFill>
                  <a:srgbClr val="041400"/>
                </a:solidFill>
                <a:latin typeface="微软雅黑"/>
                <a:cs typeface="微软雅黑"/>
              </a:rPr>
              <a:t>students</a:t>
            </a:r>
            <a:r>
              <a:rPr sz="1350" spc="-20">
                <a:solidFill>
                  <a:srgbClr val="041400"/>
                </a:solidFill>
                <a:latin typeface="微软雅黑"/>
                <a:cs typeface="微软雅黑"/>
              </a:rPr>
              <a:t> </a:t>
            </a:r>
            <a:r>
              <a:rPr sz="1350">
                <a:solidFill>
                  <a:srgbClr val="041400"/>
                </a:solidFill>
                <a:latin typeface="微软雅黑"/>
                <a:cs typeface="微软雅黑"/>
              </a:rPr>
              <a:t>to</a:t>
            </a:r>
            <a:r>
              <a:rPr sz="1350" spc="-20">
                <a:solidFill>
                  <a:srgbClr val="041400"/>
                </a:solidFill>
                <a:latin typeface="微软雅黑"/>
                <a:cs typeface="微软雅黑"/>
              </a:rPr>
              <a:t> </a:t>
            </a:r>
            <a:r>
              <a:rPr sz="1350" spc="-10">
                <a:solidFill>
                  <a:srgbClr val="041400"/>
                </a:solidFill>
                <a:latin typeface="微软雅黑"/>
                <a:cs typeface="微软雅黑"/>
              </a:rPr>
              <a:t>digest </a:t>
            </a:r>
            <a:r>
              <a:rPr sz="1350">
                <a:solidFill>
                  <a:srgbClr val="041400"/>
                </a:solidFill>
                <a:latin typeface="微软雅黑"/>
                <a:cs typeface="微软雅黑"/>
              </a:rPr>
              <a:t>and</a:t>
            </a:r>
            <a:r>
              <a:rPr sz="1350" spc="-15">
                <a:solidFill>
                  <a:srgbClr val="041400"/>
                </a:solidFill>
                <a:latin typeface="微软雅黑"/>
                <a:cs typeface="微软雅黑"/>
              </a:rPr>
              <a:t> </a:t>
            </a:r>
            <a:r>
              <a:rPr sz="1350" spc="-10">
                <a:solidFill>
                  <a:srgbClr val="041400"/>
                </a:solidFill>
                <a:latin typeface="微软雅黑"/>
                <a:cs typeface="微软雅黑"/>
              </a:rPr>
              <a:t>reconcile</a:t>
            </a:r>
            <a:endParaRPr sz="135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85"/>
              </a:spcBef>
            </a:pPr>
            <a:endParaRPr sz="15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</a:pPr>
            <a:r>
              <a:rPr sz="1600" b="1">
                <a:solidFill>
                  <a:srgbClr val="2C4A1E"/>
                </a:solidFill>
                <a:latin typeface="微软雅黑"/>
                <a:cs typeface="微软雅黑"/>
              </a:rPr>
              <a:t>Exercises</a:t>
            </a:r>
            <a:r>
              <a:rPr sz="1600" b="1" spc="-30">
                <a:solidFill>
                  <a:srgbClr val="2C4A1E"/>
                </a:solidFill>
                <a:latin typeface="微软雅黑"/>
                <a:cs typeface="微软雅黑"/>
              </a:rPr>
              <a:t> </a:t>
            </a:r>
            <a:r>
              <a:rPr sz="1600" b="1">
                <a:solidFill>
                  <a:srgbClr val="2C4A1E"/>
                </a:solidFill>
                <a:latin typeface="微软雅黑"/>
                <a:cs typeface="微软雅黑"/>
              </a:rPr>
              <a:t>and</a:t>
            </a:r>
            <a:r>
              <a:rPr sz="1600" b="1" spc="-25">
                <a:solidFill>
                  <a:srgbClr val="2C4A1E"/>
                </a:solidFill>
                <a:latin typeface="微软雅黑"/>
                <a:cs typeface="微软雅黑"/>
              </a:rPr>
              <a:t> </a:t>
            </a:r>
            <a:r>
              <a:rPr sz="1600" b="1" spc="-10">
                <a:solidFill>
                  <a:srgbClr val="2C4A1E"/>
                </a:solidFill>
                <a:latin typeface="微软雅黑"/>
                <a:cs typeface="微软雅黑"/>
              </a:rPr>
              <a:t>Activities</a:t>
            </a:r>
            <a:endParaRPr sz="1600">
              <a:latin typeface="微软雅黑"/>
              <a:cs typeface="微软雅黑"/>
            </a:endParaRPr>
          </a:p>
          <a:p>
            <a:pPr marL="12700" marR="200025" indent="50165">
              <a:lnSpc>
                <a:spcPct val="150000"/>
              </a:lnSpc>
              <a:spcBef>
                <a:spcPts val="1485"/>
              </a:spcBef>
            </a:pPr>
            <a:r>
              <a:rPr sz="1350">
                <a:solidFill>
                  <a:srgbClr val="041400"/>
                </a:solidFill>
                <a:latin typeface="微软雅黑"/>
                <a:cs typeface="微软雅黑"/>
              </a:rPr>
              <a:t>Each</a:t>
            </a:r>
            <a:r>
              <a:rPr sz="1350" spc="-40">
                <a:solidFill>
                  <a:srgbClr val="041400"/>
                </a:solidFill>
                <a:latin typeface="微软雅黑"/>
                <a:cs typeface="微软雅黑"/>
              </a:rPr>
              <a:t> </a:t>
            </a:r>
            <a:r>
              <a:rPr sz="1350">
                <a:solidFill>
                  <a:srgbClr val="041400"/>
                </a:solidFill>
                <a:latin typeface="微软雅黑"/>
                <a:cs typeface="微软雅黑"/>
              </a:rPr>
              <a:t>unit</a:t>
            </a:r>
            <a:r>
              <a:rPr sz="1350" spc="-30">
                <a:solidFill>
                  <a:srgbClr val="041400"/>
                </a:solidFill>
                <a:latin typeface="微软雅黑"/>
                <a:cs typeface="微软雅黑"/>
              </a:rPr>
              <a:t> </a:t>
            </a:r>
            <a:r>
              <a:rPr sz="1350">
                <a:solidFill>
                  <a:srgbClr val="041400"/>
                </a:solidFill>
                <a:latin typeface="微软雅黑"/>
                <a:cs typeface="微软雅黑"/>
              </a:rPr>
              <a:t>includes</a:t>
            </a:r>
            <a:r>
              <a:rPr sz="1350" spc="-25">
                <a:solidFill>
                  <a:srgbClr val="041400"/>
                </a:solidFill>
                <a:latin typeface="微软雅黑"/>
                <a:cs typeface="微软雅黑"/>
              </a:rPr>
              <a:t> </a:t>
            </a:r>
            <a:r>
              <a:rPr sz="1350">
                <a:solidFill>
                  <a:srgbClr val="041400"/>
                </a:solidFill>
                <a:latin typeface="微软雅黑"/>
                <a:cs typeface="微软雅黑"/>
              </a:rPr>
              <a:t>a</a:t>
            </a:r>
            <a:r>
              <a:rPr sz="1350" spc="-30">
                <a:solidFill>
                  <a:srgbClr val="041400"/>
                </a:solidFill>
                <a:latin typeface="微软雅黑"/>
                <a:cs typeface="微软雅黑"/>
              </a:rPr>
              <a:t> </a:t>
            </a:r>
            <a:r>
              <a:rPr sz="1350">
                <a:solidFill>
                  <a:srgbClr val="041400"/>
                </a:solidFill>
                <a:latin typeface="微软雅黑"/>
                <a:cs typeface="微软雅黑"/>
              </a:rPr>
              <a:t>variety</a:t>
            </a:r>
            <a:r>
              <a:rPr sz="1350" spc="-25">
                <a:solidFill>
                  <a:srgbClr val="041400"/>
                </a:solidFill>
                <a:latin typeface="微软雅黑"/>
                <a:cs typeface="微软雅黑"/>
              </a:rPr>
              <a:t> </a:t>
            </a:r>
            <a:r>
              <a:rPr sz="1350">
                <a:solidFill>
                  <a:srgbClr val="041400"/>
                </a:solidFill>
                <a:latin typeface="微软雅黑"/>
                <a:cs typeface="微软雅黑"/>
              </a:rPr>
              <a:t>of</a:t>
            </a:r>
            <a:r>
              <a:rPr sz="1350" spc="-30">
                <a:solidFill>
                  <a:srgbClr val="041400"/>
                </a:solidFill>
                <a:latin typeface="微软雅黑"/>
                <a:cs typeface="微软雅黑"/>
              </a:rPr>
              <a:t> </a:t>
            </a:r>
            <a:r>
              <a:rPr sz="1350">
                <a:solidFill>
                  <a:srgbClr val="041400"/>
                </a:solidFill>
                <a:latin typeface="微软雅黑"/>
                <a:cs typeface="微软雅黑"/>
              </a:rPr>
              <a:t>exercises</a:t>
            </a:r>
            <a:r>
              <a:rPr sz="1350" spc="-30">
                <a:solidFill>
                  <a:srgbClr val="041400"/>
                </a:solidFill>
                <a:latin typeface="微软雅黑"/>
                <a:cs typeface="微软雅黑"/>
              </a:rPr>
              <a:t> </a:t>
            </a:r>
            <a:r>
              <a:rPr sz="1350">
                <a:solidFill>
                  <a:srgbClr val="041400"/>
                </a:solidFill>
                <a:latin typeface="微软雅黑"/>
                <a:cs typeface="微软雅黑"/>
              </a:rPr>
              <a:t>and</a:t>
            </a:r>
            <a:r>
              <a:rPr sz="1350" spc="-25">
                <a:solidFill>
                  <a:srgbClr val="041400"/>
                </a:solidFill>
                <a:latin typeface="微软雅黑"/>
                <a:cs typeface="微软雅黑"/>
              </a:rPr>
              <a:t> </a:t>
            </a:r>
            <a:r>
              <a:rPr sz="1350">
                <a:solidFill>
                  <a:srgbClr val="041400"/>
                </a:solidFill>
                <a:latin typeface="微软雅黑"/>
                <a:cs typeface="微软雅黑"/>
              </a:rPr>
              <a:t>activities</a:t>
            </a:r>
            <a:r>
              <a:rPr sz="1350" spc="-30">
                <a:solidFill>
                  <a:srgbClr val="041400"/>
                </a:solidFill>
                <a:latin typeface="微软雅黑"/>
                <a:cs typeface="微软雅黑"/>
              </a:rPr>
              <a:t> </a:t>
            </a:r>
            <a:r>
              <a:rPr sz="1350">
                <a:solidFill>
                  <a:srgbClr val="041400"/>
                </a:solidFill>
                <a:latin typeface="微软雅黑"/>
                <a:cs typeface="微软雅黑"/>
              </a:rPr>
              <a:t>designed</a:t>
            </a:r>
            <a:r>
              <a:rPr sz="1350" spc="-25">
                <a:solidFill>
                  <a:srgbClr val="041400"/>
                </a:solidFill>
                <a:latin typeface="微软雅黑"/>
                <a:cs typeface="微软雅黑"/>
              </a:rPr>
              <a:t> </a:t>
            </a:r>
            <a:r>
              <a:rPr sz="1350">
                <a:solidFill>
                  <a:srgbClr val="041400"/>
                </a:solidFill>
                <a:latin typeface="微软雅黑"/>
                <a:cs typeface="微软雅黑"/>
              </a:rPr>
              <a:t>to</a:t>
            </a:r>
            <a:r>
              <a:rPr sz="1350" spc="-30">
                <a:solidFill>
                  <a:srgbClr val="041400"/>
                </a:solidFill>
                <a:latin typeface="微软雅黑"/>
                <a:cs typeface="微软雅黑"/>
              </a:rPr>
              <a:t> </a:t>
            </a:r>
            <a:r>
              <a:rPr sz="1350">
                <a:solidFill>
                  <a:srgbClr val="041400"/>
                </a:solidFill>
                <a:latin typeface="微软雅黑"/>
                <a:cs typeface="微软雅黑"/>
              </a:rPr>
              <a:t>reinforce</a:t>
            </a:r>
            <a:r>
              <a:rPr sz="1350" spc="-25">
                <a:solidFill>
                  <a:srgbClr val="041400"/>
                </a:solidFill>
                <a:latin typeface="微软雅黑"/>
                <a:cs typeface="微软雅黑"/>
              </a:rPr>
              <a:t> the </a:t>
            </a:r>
            <a:r>
              <a:rPr sz="1350">
                <a:solidFill>
                  <a:srgbClr val="041400"/>
                </a:solidFill>
                <a:latin typeface="微软雅黑"/>
                <a:cs typeface="微软雅黑"/>
              </a:rPr>
              <a:t>concepts</a:t>
            </a:r>
            <a:r>
              <a:rPr sz="1350" spc="-35">
                <a:solidFill>
                  <a:srgbClr val="041400"/>
                </a:solidFill>
                <a:latin typeface="微软雅黑"/>
                <a:cs typeface="微软雅黑"/>
              </a:rPr>
              <a:t> </a:t>
            </a:r>
            <a:r>
              <a:rPr sz="1350">
                <a:solidFill>
                  <a:srgbClr val="041400"/>
                </a:solidFill>
                <a:latin typeface="微软雅黑"/>
                <a:cs typeface="微软雅黑"/>
              </a:rPr>
              <a:t>covered</a:t>
            </a:r>
            <a:r>
              <a:rPr sz="1350" spc="-25">
                <a:solidFill>
                  <a:srgbClr val="041400"/>
                </a:solidFill>
                <a:latin typeface="微软雅黑"/>
                <a:cs typeface="微软雅黑"/>
              </a:rPr>
              <a:t> </a:t>
            </a:r>
            <a:r>
              <a:rPr sz="1350">
                <a:solidFill>
                  <a:srgbClr val="041400"/>
                </a:solidFill>
                <a:latin typeface="微软雅黑"/>
                <a:cs typeface="微软雅黑"/>
              </a:rPr>
              <a:t>in</a:t>
            </a:r>
            <a:r>
              <a:rPr sz="1350" spc="-25">
                <a:solidFill>
                  <a:srgbClr val="041400"/>
                </a:solidFill>
                <a:latin typeface="微软雅黑"/>
                <a:cs typeface="微软雅黑"/>
              </a:rPr>
              <a:t> </a:t>
            </a:r>
            <a:r>
              <a:rPr sz="1350">
                <a:solidFill>
                  <a:srgbClr val="041400"/>
                </a:solidFill>
                <a:latin typeface="微软雅黑"/>
                <a:cs typeface="微软雅黑"/>
              </a:rPr>
              <a:t>the</a:t>
            </a:r>
            <a:r>
              <a:rPr sz="1350" spc="-25">
                <a:solidFill>
                  <a:srgbClr val="041400"/>
                </a:solidFill>
                <a:latin typeface="微软雅黑"/>
                <a:cs typeface="微软雅黑"/>
              </a:rPr>
              <a:t> </a:t>
            </a:r>
            <a:r>
              <a:rPr sz="1350">
                <a:solidFill>
                  <a:srgbClr val="041400"/>
                </a:solidFill>
                <a:latin typeface="微软雅黑"/>
                <a:cs typeface="微软雅黑"/>
              </a:rPr>
              <a:t>text</a:t>
            </a:r>
            <a:r>
              <a:rPr sz="1350" spc="-25">
                <a:solidFill>
                  <a:srgbClr val="041400"/>
                </a:solidFill>
                <a:latin typeface="微软雅黑"/>
                <a:cs typeface="微软雅黑"/>
              </a:rPr>
              <a:t> </a:t>
            </a:r>
            <a:r>
              <a:rPr sz="1350">
                <a:solidFill>
                  <a:srgbClr val="041400"/>
                </a:solidFill>
                <a:latin typeface="微软雅黑"/>
                <a:cs typeface="微软雅黑"/>
              </a:rPr>
              <a:t>These</a:t>
            </a:r>
            <a:r>
              <a:rPr sz="1350" spc="-25">
                <a:solidFill>
                  <a:srgbClr val="041400"/>
                </a:solidFill>
                <a:latin typeface="微软雅黑"/>
                <a:cs typeface="微软雅黑"/>
              </a:rPr>
              <a:t> </a:t>
            </a:r>
            <a:r>
              <a:rPr sz="1350">
                <a:solidFill>
                  <a:srgbClr val="041400"/>
                </a:solidFill>
                <a:latin typeface="微软雅黑"/>
                <a:cs typeface="微软雅黑"/>
              </a:rPr>
              <a:t>range</a:t>
            </a:r>
            <a:r>
              <a:rPr sz="1350" spc="-25">
                <a:solidFill>
                  <a:srgbClr val="041400"/>
                </a:solidFill>
                <a:latin typeface="微软雅黑"/>
                <a:cs typeface="微软雅黑"/>
              </a:rPr>
              <a:t> </a:t>
            </a:r>
            <a:r>
              <a:rPr sz="1350">
                <a:solidFill>
                  <a:srgbClr val="041400"/>
                </a:solidFill>
                <a:latin typeface="微软雅黑"/>
                <a:cs typeface="微软雅黑"/>
              </a:rPr>
              <a:t>from</a:t>
            </a:r>
            <a:r>
              <a:rPr sz="1350" spc="-25">
                <a:solidFill>
                  <a:srgbClr val="041400"/>
                </a:solidFill>
                <a:latin typeface="微软雅黑"/>
                <a:cs typeface="微软雅黑"/>
              </a:rPr>
              <a:t> </a:t>
            </a:r>
            <a:r>
              <a:rPr sz="1350">
                <a:solidFill>
                  <a:srgbClr val="041400"/>
                </a:solidFill>
                <a:latin typeface="微软雅黑"/>
                <a:cs typeface="微软雅黑"/>
              </a:rPr>
              <a:t>traditional</a:t>
            </a:r>
            <a:r>
              <a:rPr sz="1350" spc="-25">
                <a:solidFill>
                  <a:srgbClr val="041400"/>
                </a:solidFill>
                <a:latin typeface="微软雅黑"/>
                <a:cs typeface="微软雅黑"/>
              </a:rPr>
              <a:t> </a:t>
            </a:r>
            <a:r>
              <a:rPr sz="1350">
                <a:solidFill>
                  <a:srgbClr val="041400"/>
                </a:solidFill>
                <a:latin typeface="微软雅黑"/>
                <a:cs typeface="微软雅黑"/>
              </a:rPr>
              <a:t>multiple</a:t>
            </a:r>
            <a:r>
              <a:rPr sz="1350" spc="-25">
                <a:solidFill>
                  <a:srgbClr val="041400"/>
                </a:solidFill>
                <a:latin typeface="微软雅黑"/>
                <a:cs typeface="微软雅黑"/>
              </a:rPr>
              <a:t> </a:t>
            </a:r>
            <a:r>
              <a:rPr sz="1350" spc="-10">
                <a:solidFill>
                  <a:srgbClr val="041400"/>
                </a:solidFill>
                <a:latin typeface="微软雅黑"/>
                <a:cs typeface="微软雅黑"/>
              </a:rPr>
              <a:t>choice </a:t>
            </a:r>
            <a:r>
              <a:rPr sz="1350">
                <a:solidFill>
                  <a:srgbClr val="041400"/>
                </a:solidFill>
                <a:latin typeface="微软雅黑"/>
                <a:cs typeface="微软雅黑"/>
              </a:rPr>
              <a:t>questions</a:t>
            </a:r>
            <a:r>
              <a:rPr sz="1350" spc="-30">
                <a:solidFill>
                  <a:srgbClr val="041400"/>
                </a:solidFill>
                <a:latin typeface="微软雅黑"/>
                <a:cs typeface="微软雅黑"/>
              </a:rPr>
              <a:t> </a:t>
            </a:r>
            <a:r>
              <a:rPr sz="1350">
                <a:solidFill>
                  <a:srgbClr val="041400"/>
                </a:solidFill>
                <a:latin typeface="微软雅黑"/>
                <a:cs typeface="微软雅黑"/>
              </a:rPr>
              <a:t>to</a:t>
            </a:r>
            <a:r>
              <a:rPr sz="1350" spc="-30">
                <a:solidFill>
                  <a:srgbClr val="041400"/>
                </a:solidFill>
                <a:latin typeface="微软雅黑"/>
                <a:cs typeface="微软雅黑"/>
              </a:rPr>
              <a:t> </a:t>
            </a:r>
            <a:r>
              <a:rPr sz="1350">
                <a:solidFill>
                  <a:srgbClr val="041400"/>
                </a:solidFill>
                <a:latin typeface="微软雅黑"/>
                <a:cs typeface="微软雅黑"/>
              </a:rPr>
              <a:t>more</a:t>
            </a:r>
            <a:r>
              <a:rPr sz="1350" spc="-25">
                <a:solidFill>
                  <a:srgbClr val="041400"/>
                </a:solidFill>
                <a:latin typeface="微软雅黑"/>
                <a:cs typeface="微软雅黑"/>
              </a:rPr>
              <a:t> </a:t>
            </a:r>
            <a:r>
              <a:rPr sz="1350">
                <a:solidFill>
                  <a:srgbClr val="041400"/>
                </a:solidFill>
                <a:latin typeface="微软雅黑"/>
                <a:cs typeface="微软雅黑"/>
              </a:rPr>
              <a:t>innovative</a:t>
            </a:r>
            <a:r>
              <a:rPr sz="1350" spc="-30">
                <a:solidFill>
                  <a:srgbClr val="041400"/>
                </a:solidFill>
                <a:latin typeface="微软雅黑"/>
                <a:cs typeface="微软雅黑"/>
              </a:rPr>
              <a:t> </a:t>
            </a:r>
            <a:r>
              <a:rPr sz="1350">
                <a:solidFill>
                  <a:srgbClr val="041400"/>
                </a:solidFill>
                <a:latin typeface="微软雅黑"/>
                <a:cs typeface="微软雅黑"/>
              </a:rPr>
              <a:t>projects</a:t>
            </a:r>
            <a:r>
              <a:rPr sz="1350" spc="-30">
                <a:solidFill>
                  <a:srgbClr val="041400"/>
                </a:solidFill>
                <a:latin typeface="微软雅黑"/>
                <a:cs typeface="微软雅黑"/>
              </a:rPr>
              <a:t> </a:t>
            </a:r>
            <a:r>
              <a:rPr sz="1350">
                <a:solidFill>
                  <a:srgbClr val="041400"/>
                </a:solidFill>
                <a:latin typeface="微软雅黑"/>
                <a:cs typeface="微软雅黑"/>
              </a:rPr>
              <a:t>and</a:t>
            </a:r>
            <a:r>
              <a:rPr sz="1350" spc="-25">
                <a:solidFill>
                  <a:srgbClr val="041400"/>
                </a:solidFill>
                <a:latin typeface="微软雅黑"/>
                <a:cs typeface="微软雅黑"/>
              </a:rPr>
              <a:t> </a:t>
            </a:r>
            <a:r>
              <a:rPr sz="1350" spc="-10">
                <a:solidFill>
                  <a:srgbClr val="041400"/>
                </a:solidFill>
                <a:latin typeface="微软雅黑"/>
                <a:cs typeface="微软雅黑"/>
              </a:rPr>
              <a:t>simulations</a:t>
            </a:r>
            <a:endParaRPr sz="1350">
              <a:latin typeface="微软雅黑"/>
              <a:cs typeface="微软雅黑"/>
            </a:endParaRPr>
          </a:p>
        </p:txBody>
      </p:sp>
      <p:grpSp>
        <p:nvGrpSpPr>
          <p:cNvPr id="18" name="object 18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9" name="object 19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36" name="object 36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37" name="object 37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8" name="object 38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9" name="object 39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/>
              <a:t>Unit</a:t>
            </a:r>
            <a:r>
              <a:rPr spc="-25"/>
              <a:t> </a:t>
            </a:r>
            <a:r>
              <a:rPr/>
              <a:t>structure</a:t>
            </a:r>
            <a:r>
              <a:rPr spc="-25"/>
              <a:t> </a:t>
            </a:r>
            <a:r>
              <a:rPr/>
              <a:t>of</a:t>
            </a:r>
            <a:r>
              <a:rPr spc="-25"/>
              <a:t> </a:t>
            </a:r>
            <a:r>
              <a:rPr spc="-10"/>
              <a:t>textbooks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https://d.book118.com/025243124032011121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微软雅黑</vt:lpstr>
      <vt:lpstr>Times New Roman</vt:lpstr>
      <vt:lpstr>Office Theme</vt:lpstr>
      <vt:lpstr>PowerPoint Presentation</vt:lpstr>
      <vt:lpstr>目	录</vt:lpstr>
      <vt:lpstr>目	录</vt:lpstr>
      <vt:lpstr>PART	01</vt:lpstr>
      <vt:lpstr>The Characteristics of New Curriculum Standard</vt:lpstr>
      <vt:lpstr>The Teaching Objectives of the New Curriculum</vt:lpstr>
      <vt:lpstr>The Teaching Content of New Curriculum Standard</vt:lpstr>
      <vt:lpstr>PART	02</vt:lpstr>
      <vt:lpstr>Task based teaching method</vt:lpstr>
      <vt:lpstr>Situational teaching method</vt:lpstr>
      <vt:lpstr>Collaborative learning method</vt:lpstr>
      <vt:lpstr>Exploratory teaching method</vt:lpstr>
      <vt:lpstr>PART	03</vt:lpstr>
      <vt:lpstr>The Characteristics of Textbook Layout</vt:lpstr>
      <vt:lpstr>Unit structure of textbooks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2024-09-24T00:57:11.586</cp:lastPrinted>
  <dcterms:created xsi:type="dcterms:W3CDTF">2024-09-23T16:57:11Z</dcterms:created>
  <dcterms:modified xsi:type="dcterms:W3CDTF">2024-09-23T16:57:13Z</dcterms:modified>
</cp:coreProperties>
</file>