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658C85-D38B-4F38-9442-CDD200253D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E6E95F-03EF-47F7-9549-20A08786ED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8ACAA7-0BDF-4ABE-A837-46C953BD80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0BAF4AA-AA32-49F7-B698-0F4B1A5C5E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859779E-B2C8-4156-A82E-77E5CC789A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878F818-5171-4ED2-9BD1-149AFFFB85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5D8F07A-4D91-4CFC-9E6F-83FBD1C9C1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EC3F73-43B0-4DC5-A6E0-F9C9609636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AD1508-1F06-496E-813B-EC5809AC06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EE115D-B787-4822-90C6-8EDC647B2E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730C94-8BC7-49D0-A99D-ED98B72F7B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25244301342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新生儿护理品管圈成果汇报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0273" y="4923826"/>
            <a:ext cx="234850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新生儿护理品管圈活动实施过程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新生儿护理品管圈活动成果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新生儿护理品管圈活动总结与展望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新生儿护理品管圈活动经验分享与建议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汇报新生儿护理品管圈的实施成果，分享经验与教训，为后续工作提供参考。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随着医疗技术的进步，新生儿护理成为医院工作的重要组成部分。为了提高新生儿护理质量，降低并发症发生率，我院成立了新生儿护理品管圈。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背景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本次汇报将涵盖新生儿护理品管圈的成立背景、实施过程、成果展示以及经验总结等方面。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汇报将重点介绍品管圈在提高护理质量、降低并发症发生率等方面的具体措施和成效。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1899" b="21899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1899" b="218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同时，将分享品管圈在团队协作、问题解决等方面的经验和教训，以期为其他科室或医院提供借鉴。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新生儿护理品管圈活动实施过程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754" r="2375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5259" r="25259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明确性、重要性、迫切性、圈能力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主题选定是品管圈活动的第一步，需要明确选定主题的原则，确保主题具有明确性、重要性、迫切性和圈能力。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主题选定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时间安排、任务分工、目标设定、活动计划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制定详细的活动计划，包括时间安排、任务分工、目标设定和具体的活动计划，确保活动有序进行。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活动计划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3724" r="23724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数据收集、问题分析、原因探究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通过收集数据，分析问题，探究原因，全面把握现状，为后续的改进提供依据。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现状把握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目标设定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可衡量、可达成、相关性强、时限明确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根据现状把握的结果，设定具体的、可衡量的、可达成、相关性强和时限明确的目标。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鱼骨图、5W1H、头脑风暴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运用鱼骨图、5W1H和头脑风暴等方法，对问题产生的原因进行深入解析，为对策制定提供依据。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解析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具体性、可行性、经济性、圈能力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根据解析结果，制定具体的、可行的、经济的和圈能力范围内的对策，为实施改进提供指导。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对策制定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实施计划、实施过程、效果评估、调整改进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按照实施计划，进行对策的实施，并在实施过程中进行效果评估和调整改进，确保对策的有效性。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对策实施与检讨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https://d.book118.com/025244301342011111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2024-09-18T01:22:25.793</cp:lastPrinted>
  <dcterms:created xsi:type="dcterms:W3CDTF">2024-09-17T17:22:25Z</dcterms:created>
  <dcterms:modified xsi:type="dcterms:W3CDTF">2024-09-17T17:22:27Z</dcterms:modified>
</cp:coreProperties>
</file>