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5D94E-B68A-4F4D-963D-D2F8ADB37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BF8BD-CA16-461D-8CF8-39499E530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16909-4C0A-4BC6-8032-DA9FBA3E6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EE9F99-2743-4C6A-8BEE-4E539259B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86C4E2-434E-4BF1-BA85-C0A015C73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E6183-487F-4447-A77B-91D9568E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22CD12-D6A6-4770-9855-EABCB5540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95866-8362-415A-B6BF-F88CD96B5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66E3C-CA36-48CD-9601-D8EE69C3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8EE80-5BF4-47AA-9109-14D7CC218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17AD2-5226-4209-B18E-15822970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0113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24如何预防感冒和流感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生活习惯与预防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药物治疗与辅助措施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心理调适与康复期管理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促进公众健康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通过预防感冒和流感，提高公众的整体健康水平，增强身体抵抗力。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提高公众对感冒和流感的认知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通过宣传教育，提高公众对感冒和流感的认识，了解其症状、传播方式和预防措施。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降低感冒和流感的发病率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通过有效的预防措施，降低感冒和流感的发病率，减少疾病对个人和社会的负担。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37" r="124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感冒的定义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感冒是一种由多种病毒引起的呼吸道疾病，主要表现为鼻塞、流涕、咳嗽、喉咙痛等症状。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流感的定义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流感是一种由流感病毒引起的急性呼吸道传染病，具有高热、头痛、乏力、肌肉疼痛等全身症状。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感冒和流感的危害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感冒和流感不仅影响个人身体健康，还可能导致并发症如肺炎、心肌炎等，严重时可危及生命。此外，大规模的流感爆发还会对社会造成巨大的经济负担。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感冒和流感的定义及危害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生活习惯与预防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保证每晚7-9小时的睡眠，有助于身体恢复和增强免疫力。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667" r="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尽量让每天的睡眠和起床时间保持一致，有助于调整身体节律。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熬夜会破坏身体免疫力，容易感染病毒。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保持良好作息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饮食均衡营养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多摄入蛋白质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适量增加鱼、肉、蛋、奶等优质蛋白质的摄入，有助于增强免疫力。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多吃新鲜蔬菜和水果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富含维生素和矿物质的蔬菜和水果有助于提高身体抵抗力。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饮食清淡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避免过多摄入油腻、辛辣等刺激性食物，以免对免疫系统造成负担。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每天进行30分钟左右的适量运动，如散步、慢跑、瑜伽等，有助于提高身体免疫力。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长期坚持锻炼可以使免疫系统保持活跃状态，减少感染风险。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坚持锻炼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在感冒或流感高发期，避免进行剧烈运动，以免过度消耗体力，降低免疫力。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增强锻炼提高免疫力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避免长时间关闭门窗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避免长时间关闭门窗，导致室内空气污浊。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在室内空气不佳时，可使用空气净化器净化空气。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每天定时开窗通风，保持室内空气新鲜。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减少到人群密集场所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在流感高发期，尽量减少到人群密集的场所活动。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佩戴口罩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在需要时佩戴口罩，减少病毒传播。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勤洗手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经常用肥皂和流动水洗手，减少病毒在手上的停留时间。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93" r="216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603" r="360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注意个人卫生习惯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保证充足的睡眠，避免熬夜和过度疲劳。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保持均衡的饮食，多吃蔬菜水果，增强身体免疫力。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适当的锻炼可以提高身体免疫力，增强抵抗力。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及时接种流感疫苗，提高身体对病毒的抵抗力。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保持良好作息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适当锻炼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https://d.book118.com/025301130134011122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2024-09-25T21:50:53.047</cp:lastPrinted>
  <dcterms:created xsi:type="dcterms:W3CDTF">2024-09-25T13:50:53Z</dcterms:created>
  <dcterms:modified xsi:type="dcterms:W3CDTF">2024-09-25T13:50:55Z</dcterms:modified>
</cp:coreProperties>
</file>