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EE947-54B9-4AA8-8D1E-E9BF69860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40773-0707-497A-B31C-B0B9AF64C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8BE18-A403-4A70-9D1A-0DD958544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24EFF-4884-44B8-8FE1-0035C3E84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78582-1B64-4409-97CF-E2199E96E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E5A65-0DA4-4FA8-BDB7-5BC426204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630AA-1101-4039-AEC5-38F7B762E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8A333-5AB3-484D-A5B8-73482673F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C38A7-C6AD-4348-B1EE-D737885A9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9CB89-9B4D-4E0B-AF3E-3A5719CA0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C282B-EF1C-4E5E-8173-1FDBE8614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01134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肺康复病人的护理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肺康复病人护理概述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肺康复病人的特殊护理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肺康复病人的健康教育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肺康复病人的案例分享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肺康复病人护理概述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肺康复护理是指针对肺功能受损的病人，通过一系列的护理措施，帮助他们恢复或维持最佳的生理、心理和社会状态。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提高病人的生活质量，减轻他们的症状，增强他们的活动能力，使他们能够更好地融入社会。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提高病人的生活质量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通过肺康复护理，病人可以改善他们的呼吸功能，减轻呼吸困难，提高生活质量。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减少医疗费用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通过预防和治疗肺疾病，肺康复护理可以减少病人的住院时间和医疗费用。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提高病人的心理状态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肺康复护理不仅关注病人的身体健康，也关注他们的心理健康。通过心理支持，可以帮助病人缓解焦虑和抑郁情绪。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肺康复护理的历史可以追溯到20世纪50年代，当时主要是针对慢性阻塞性肺疾病（COPD）患者。随着医学的发展，肺康复护理的应用范围逐渐扩大，涉及多种肺部疾病。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医学知识的更新，肺康复护理也在不断发展。新的护理方法和技术不断涌现，如呼吸训练、运动训练、营养支持等，为病人提供了更多的治疗选择。同时，肺康复护理也越来越注重个体化，根据病人的具体情况制定个性化的护理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肺康复病人的日常护理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合理饮食对肺康复病人至关重要，需提供营养丰富、易于消化的食物。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康复病人应摄入足够的蛋白质，如鱼、肉、蛋、豆类等，以增强身体免疫力。同时，多食用新鲜蔬菜和水果，补充维生素和矿物质，有助于维持身体健康。此外，应避免食用辛辣、油腻和刺激性食物，以免加重肺部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适量的运动有助于肺康复病人的身体恢复，应根据病人的身体状况制定个性化的运动方案。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肺康复病人应根据自身情况选择合适的运动方式，如散步、慢跑、太极拳等。运动时应避免剧烈运动和过度劳累，以免加重肺部负担。同时，运动时应保持呼吸顺畅，避免憋气和过度用力。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333" b="833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肺康复病人的心理状态对康复效果有重要影响，应关注病人的情绪变化，提供心理支持和辅导。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肺康复病人可能因疾病影响而产生焦虑、抑郁等情绪问题。医护人员和家属应关注病人的心理状态，提供情感支持和鼓励。同时，可通过心理咨询、放松训练等方式帮助病人缓解不良情绪，增强康复信心。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良好的居住环境对肺康复病人至关重要，需保持室内空气清新、温度适宜。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病人应居住在空气清新、通风良好的环境中。定期开窗通风，保持室内空气流通。同时，应根据天气变化及时调整室内温度，避免过冷或过热影响病人的舒适度和康复效果。此外，应定期清洁居住环境，保持卫生整洁，以减少感染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肺康复病人的特殊护理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https://d.book118.com/025301134134011122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2024-09-25T21:50:53.758</cp:lastPrinted>
  <dcterms:created xsi:type="dcterms:W3CDTF">2024-09-25T13:50:53Z</dcterms:created>
  <dcterms:modified xsi:type="dcterms:W3CDTF">2024-09-25T13:50:55Z</dcterms:modified>
</cp:coreProperties>
</file>