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44582-7405-49F6-9A0E-69AFCC14E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86912-31F7-4E70-AD92-95C6D8BC4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80A15-A869-40D8-9F52-BD4BC0D03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8B29E-8779-4427-A7F4-C4A173A0C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218CA-23F1-48B3-B493-D2ABC256D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8B928D-7039-4041-8BBF-D95FD016A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75BEBC-BEAE-40DB-BED4-9ACA4D6C4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FBB50-585C-4E6B-8AE4-F16B7A7B1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48F90-2793-496B-9AD0-4CBE4C354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D9406-FD34-4C20-B142-E942DC2E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5253B-FD6F-4770-821F-8ECD754A7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03240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普外微创治疗的类型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普外微创治疗的适应症与禁忌症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普外微创治疗的优缺点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普外微创治疗的前景与展望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普外微创治疗是指在普通外科领域中，通过微小创伤或侵入性操作，以达到治疗疾病目的的治疗方法。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具有创伤小、恢复快、并发症少等优势，能够减轻患者痛苦，提高治疗效果和生活质量。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普外微创治疗能够针对疾病进行精确治疗，减少对正常组织的损伤，从而提高治疗效果。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普外微创治疗创伤小，术后恢复快，能够显著减轻患者痛苦。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普外微创治疗能够减少并发症的发生，缩短住院时间，从而改善患者的生活质量。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普外微创治疗的重要性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普外微创治疗始于20世纪80年代，随着医疗技术的不断进步，越来越多的微创手术被应用于临床。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普外微创治疗技术不断发展，从最初的腹腔镜手术到现在的机器人手术等高技术手段，为患者提供了更加安全、有效的治疗选择。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普外微创治疗的历史与发展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普外微创治疗的类型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腹腔镜手术是一种通过在腹部打孔，将摄像头和手术器械插入腹腔进行手术的方法。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腹腔镜手术具有创伤小、恢复快、术后疼痛轻等优点，广泛应用于胆囊切除、阑尾切除、疝修补等普外科手术。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38" r="24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机器人手术是使用机器人辅助进行手术的一种技术，具有更高的精准度和稳定性。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机器人手术可以减少手术创伤、减少术中出血、缩短术后恢复时间，适用于前列腺切除、膀胱癌根治等复杂手术。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机器人手术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内镜手术是通过内镜（如胃镜、肠镜等）进行的手术，具有不开腹、创伤小的优点。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内镜手术常用于治疗消化道息肉、早期肿瘤等，具有术后恢复快、并发症少等优势。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内镜手术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介入治疗是一种通过导管等非开腹手段进行治疗的方法，常用于血管疾病和肿瘤治疗。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介入治疗具有创伤小、恢复快、疗效显著等优点，可用于治疗肝癌、肺癌等恶性肿瘤。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https://d.book118.com/025303240024011041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2024-09-01T14:13:00.949</cp:lastPrinted>
  <dcterms:created xsi:type="dcterms:W3CDTF">2024-09-01T06:13:00Z</dcterms:created>
  <dcterms:modified xsi:type="dcterms:W3CDTF">2024-09-01T06:13:02Z</dcterms:modified>
</cp:coreProperties>
</file>