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5F1D7-2DD7-4F43-97A5-684F8DA82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FCFCA9-4F82-4FA8-92F8-6FBD0F65F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E0866-E3DA-4CE3-9A8B-085E08A75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71658F-0E71-4558-8B4E-A91DC7530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38DA8D-CF77-4B6B-B8B9-DEA6540C0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5EB55F-2CFA-4E5E-9A76-3CA15BC9A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31F39D-6B8D-4334-9D59-3EE396940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75CDC-BE82-41A4-AAEE-3DDC029B5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1DF375-9F28-46A3-B5FB-D48F4FBF0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FA991-0B67-4F7D-A568-CBB2C368A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09DBA-263B-4B47-9182-B19FBA697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3040311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巧用网络稳抓安全提高网络安全防范意识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网络安全现状及挑战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巧用网络提升安全防范能力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稳抓安全策略与措施部署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提高网络安全防范意识教育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应对突发网络安全事件处理流程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未来网络安全发展趋势预测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网络安全现状及挑战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337" b="1733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当前网络安全形势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网络攻击事件频发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随着互联网的普及，网络攻击事件不断增多，包括黑客攻击、恶意软件、钓鱼网站等。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数据泄露风险加大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个人和企业数据泄露事件屡见不鲜，涉及个人隐私、商业机密等重要信息。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网络安全法规不断完善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各国政府纷纷出台网络安全法规，加强对网络安全的监管和处罚力度。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035" r="190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通过伪造信任网站或邮件，诱导用户输入敏感信息，如用户名、密码等。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钓鱼攻击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包括病毒、蠕虫、木马等，通过感染用户设备或窃取用户信息，造成损失。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通过大量请求拥塞目标服务器，使其无法提供正常服务。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分布式拒绝服务（DDoS）攻击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利用尚未公开的漏洞进行攻击，具有极高的隐蔽性和危害性。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零日漏洞攻击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常见网络攻击手段与特点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个人隐私泄露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企业数据泄露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网络服务中断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声誉受损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个人和企业面临的风险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8074" b="1807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8822" r="882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7926" r="1792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个人身份信息、财产信息等被窃取或泄露，导致财产损失或信用受损。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商业机密、客户信息等敏感数据泄露，给企业带来重大损失。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遭受网络攻击导致网络服务中断，影响个人生活和企业运营。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网络安全事件可能导致个人或企业声誉受损，难以恢复。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巧用网络提升安全防范能力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通过权威网站、专业博客等途径获取网络安全知识，了解最新安全动态和攻击手段。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获取安全知识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使用安全工具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5083" b="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参与安全社区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292" r="13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利用网络上提供的安全工具，如防病毒软件、防火墙等，增强设备的安全性。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加入网络安全社区，与其他安全爱好者交流经验，共同提高防范能力。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合理利用网络资源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设置复杂且不易被猜测的密码，定期更换密码，并避免在多个平台上使用相同密码。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083" r="208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警惕网络钓鱼攻击，不轻易点击可疑链接或下载未知来源的附件。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识别网络钓鱼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不随意透露个人信息，如姓名、地址、电话号码等，特别是在公共场合使用网络时更应注意。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掌握基本网络安全技能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在使用公共网络时，注意保护个人隐私，避免使用敏感信息进行在线交易等操作。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083" r="11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谨慎使用公共网络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在网络上遇到陌生人时，要保持警惕，不轻易相信对方提供的信息或承诺。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不轻信陌生人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定期更新操作系统、浏览器、应用程序等软件，以修复可能存在的安全漏洞。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及时更新软件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培养良好上网习惯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稳抓安全策略与措施部署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完善安全应急响应机制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建立快速响应和处置网络安全事件的机制，减少安全事件对组织的影响。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建立全面的网络安全政策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明确网络安全的目标、原则、规范和标准，为组织内的网络安全提供明确的指导。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制定详细的安全管理制度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包括网络安全管理、数据安全管理、应用安全管理等方面的制度，确保各项安全工作有章可循。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制定完善的安全策略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严格控制网络访问权限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根据岗位职责和工作需要，合理分配网络资源的访问权限，防止越权访问和数据泄露。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启用安全审计和日志分析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记录和分析网络访问行为，及时发现异常访问和潜在的安全风险。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实施多因素身份认证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采用用户名/密码、动态口令、生物特征等多种认证方式，提高身份认证的安全性。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3282" r="13282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强化身份认证和访问控制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https://d.book118.com/025304031104011103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2024-09-12T14:00:05.855</cp:lastPrinted>
  <dcterms:created xsi:type="dcterms:W3CDTF">2024-09-12T06:00:05Z</dcterms:created>
  <dcterms:modified xsi:type="dcterms:W3CDTF">2024-09-12T06:00:07Z</dcterms:modified>
</cp:coreProperties>
</file>