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0C1C1-C6F4-4741-8A3D-ACD2D7D59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A37A2-C828-433D-B677-B431C0259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79FBD-9A4C-49B3-8A30-B60A3361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C2C91-A212-4FBC-8119-3D4A006F5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AE3DF-EDEE-4600-987C-85BC25FA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13814-1DFF-40EA-8C32-5B2D1679F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451BF6-8E56-49D1-97E9-56D30369F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CB6E6-192D-4FEB-91EC-64DF6033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B60CE-C042-485C-BDED-1B022598D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C9314-C9D2-40C7-A373-2498075C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85EDE-F028-49DA-A8F9-2C7667F6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12003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养老护理员课件模板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养老护理员的基本技能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养老护理员的培训与发展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养老护理员的实际案例分享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了解养老护理员的定义和职责是成为合格养老护理员的基础。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是指在养老机构、医院、社区等场所，为老年人提供生活照顾、护理服务和心理支持的专业人员。其主要职责包括照顾老年人的日常生活起居、协助老年人进行身体锻炼、预防和处理老年人的常见疾病、以及关注老年人的心理需求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具备哪些必要的素质是养老护理员从业的关键。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要具备的素质包括良好的沟通能力、耐心细致的服务态度、专业的护理技能、紧急情况的应对能力、以及高度的责任心和职业道德等。此外，还需要具备良好的团队协作精神，能够与其他医护人员和家属密切配合，共同为老年人提供优质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了解和遵守职业道德是养老护理员职业发展的基石。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员的职业道德包括尊重老年人的尊严和权益、保守老年人隐私、尽职尽责、诚实守信等。同时，应遵守行业规范和法律法规，不断提高自身的专业素养和服务水平，为老年人提供安全、舒适、温馨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养老护理员的职业道德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老年人的护理需求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了解老年人的生理特点，如身体机能衰退、免疫力下降等，是提供有效护理的基础。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衰退，如视力、听力、记忆力等，免疫力和抵抗力也有所下降，容易感染疾病。因此，养老护理员需要了解老年人的生理特点，提供相应的护理措施，如定期检查身体、保持卫生清洁、预防感染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针对老年人的心理特点，提供关爱、陪伴和心理疏导是提高护理质量的关键。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老年人的护理需求 老年人的生理特点与护理需求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2" cy="5706182"/>
            <a:chOff x="6824386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3875" r="1387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7333" r="17333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75" r="1667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老年人容易出现孤独、焦虑、抑郁等心理问题，这不仅影响他们的生活质量，还会加重身体上的不适。养老护理员需要关注老年人的心理状态，通过与他们交流、倾听他们的心声、提供心理疏导等方式，缓解他们的心理压力，让他们感受到关爱和温暖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老年人的护理需求 老年人的生理特点与护理需求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满足老年人的社交与环境需求，有助于提高他们的生活质量。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与他人交流、互动，以保持心情愉悦和社会联系。养老护理员可以组织一些集体活动，如健身、唱歌、游戏等，让老年人参与其中，增加彼此之间的交流和互动。此外，为老年人提供一个舒适、安全、温馨的生活环境也是非常重要的，这包括良好的室内空气质量、适宜的室内温度和湿度、安全的生活设施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老年人的护理需求 老年人的生理特点与护理需求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养老护理员的基本技能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16" b="144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日常生活照料技能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为老人提供洗脸、洗手、刷牙、洗脚等日常清洁护理。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协助老人进食，提供合适的饮食搭配，保证老人营养均衡。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协助老人进行排便、排尿，保持身体舒适和卫生。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为老人提供舒适的睡眠环境，协助老人入睡和保持良好睡眠。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洗漱照料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饮食照料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排泄照料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睡眠照料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行动安全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心理安全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606" r="56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996" r="1199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确保养老环境安全，消除安全隐患，预防意外事故发生。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协助老人进行移动和活动，防止老人摔倒、碰撞等意外伤害。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协助老人正确使用药物，确保药物使用安全有效。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关注老人的心理状态，及时发现和解决老人的心理问题，预防心理危机。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急救反应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急救沟通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急救处理技能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掌握基本的急救知识和技能，如心肺复苏、止血等。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在遇到紧急情况时，能够迅速判断并采取正确的急救措施，及时救治老人。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熟悉急救设备和药品的使用方法，确保在紧急情况下能够迅速采取有效措施。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能够及时与医疗急救机构进行沟通，确保老人得到及时有效的救治。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https://d.book118.com/025312003320011042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2024-09-04T07:53:42.218</cp:lastPrinted>
  <dcterms:created xsi:type="dcterms:W3CDTF">2024-09-03T23:53:42Z</dcterms:created>
  <dcterms:modified xsi:type="dcterms:W3CDTF">2024-09-03T23:53:44Z</dcterms:modified>
</cp:coreProperties>
</file>