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BFA0-05C6-4EC8-8B2B-B29AD7CD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2152A-F791-4111-9EA7-5B322586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1F432-8213-43B3-BC8F-93E158FB1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106A5-5826-4BEB-B8A5-A47C87B3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702F5-BD57-4438-BA0C-CE81A366E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3D34B0-D51B-491A-AE80-B489C6B8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D9689-BE74-41C8-853D-E23B92E3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435AC-6DFD-4593-84CC-50C5841A3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959A8-6E73-41BD-A54B-D403DC17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E8648-6612-435B-B364-764D49B40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59DB9-BFB3-42E7-83F3-6F35C8921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120433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护士执照考试培训之呼吸系统护理课件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呼吸系统护理技术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气管和支气管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呼吸系统的组成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气管和支气管是呼吸道的主体，负责将空气送至肺部。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喉是呼吸道和消化道的交叉口，具有保护下呼吸道和食道的功能。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鼻腔是呼吸系统的入口，具有过滤、加湿和调温空气的功能。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肺是呼吸系统的核心器官，负责气体交换。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免疫防御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咳嗽和喷嚏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呼吸系统的功能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呼吸系统的主要功能是吸入氧气并排出二氧化碳。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呼吸系统中的粘膜和淋巴结等结构可以阻止病原体进入肺部。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呼吸系统可以通过调节气道和肺部的温度来维持体温的稳定。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呼吸系统具有防御机制，通过咳嗽和喷嚏将异物和病原体排出体外。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162" r="251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感冒是最常见的呼吸系统疾病之一，通常由病毒引起。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哮喘是一种慢性炎症性疾病，会导致气道对各种刺激物过度反应。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COPD是一种常见的慢性呼吸系统疾病，主要特征是持续的气流受限。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肺癌是起源于肺部组织的恶性肿瘤，是全球最常见的癌症之一。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呼吸系统的常见疾病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呼吸系统疾病的护理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急性呼吸衰竭的护理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急性呼吸衰竭是一种紧急状况，需要立即采取措施来维持患者的生命体征。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急性呼吸衰竭患者需要保持呼吸道通畅，给予吸氧、机械通气等支持治疗，同时密切监测生命体征，及时处理并发症。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3" b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慢性阻塞性肺疾病是一种常见的慢性呼吸系统疾病，需要长期治疗和护理。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慢性阻塞性肺疾病患者需要定期进行肺功能检查，保持良好的生活习惯，如戒烟、适当锻炼等，同时长期使用药物治疗和氧疗。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慢性阻塞性肺疾病的护理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哮喘是一种过敏反应引起的呼吸道疾病，需要避免过敏原并采取相应药物治疗。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哮喘患者需要避免接触过敏原，如花粉、尘螨等，同时使用吸入性糖皮质激素和β2受体激动剂等药物控制症状。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https://d.book118.com/025312043303011043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2024-09-05T18:36:31.202</cp:lastPrinted>
  <dcterms:created xsi:type="dcterms:W3CDTF">2024-09-05T10:36:31Z</dcterms:created>
  <dcterms:modified xsi:type="dcterms:W3CDTF">2024-09-05T10:36:33Z</dcterms:modified>
</cp:coreProperties>
</file>