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73EDB-8062-4BB0-9E08-54876A639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03281-66EE-44B5-B4A6-E8125BEBF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49539-1FF5-4391-8099-70F566D8E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9D86F-894A-44F1-BFD6-14F524159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F1E69B-1E15-4CC1-BB0F-4AEB734DB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6D197-874D-421A-97E9-A8F6F5102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19519F-FBCA-4B70-AE45-33065C7E1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39690-C549-43D3-B3B1-6DD95EB1C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57B35-5F93-4BA0-80AD-1271A71A3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B8E71-9648-466F-90CA-F4156A0D8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3F3E2-1AC2-4F6A-9786-F3FECA854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130143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护理能量代谢和体温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护理能量代谢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能量代谢与体温的关系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护理实践中的能量代谢与体温管理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特殊情况下的能量代谢与体温管理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护理能量代谢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能量代谢是指生物体内能量的产生、传递、转换和利用的过程，是生物体最基本的生命活动之一。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根据能量来源，可分为光合作用和呼吸作用；根据能量去向，可分为合成代谢和分解代谢。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生物体的代谢类型和速率受遗传基因的影响，不同物种、不同个体的能量代谢存在差异。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温度、湿度、光照、食物等环境因素对生物体的能量代谢产生影响，例如低温环境下生物体会增加能量消耗以维持体温。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生长发育阶段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生物体的生长发育阶段不同，能量代谢的速率和特点也不同，例如婴幼儿期和老年期的能量代谢与成年人存在差异。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提供充足营养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保证患者获得足够的蛋白质、脂肪、碳水化合物、维生素和矿物质等营养素，以满足其正常的能量代谢需求。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对于肥胖或糖尿病患者，需要控制饮食，减少高热量、高脂肪和高糖分的食物摄入，以降低能量摄入和稳定血糖水平。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保持适宜的环境温度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在寒冷环境下，要注意保暖，增加能量消耗；在炎热环境下，要注意降温，减少能量消耗。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促进新陈代谢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适当的运动和锻炼可以促进新陈代谢，提高能量代谢水平；同时，保持良好的作息习惯和充足的睡眠也有助于维持正常的能量代谢。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体温调节主要依靠神经调节和体液调节，通过调节皮肤血管的舒张和收缩、汗腺的分泌活动等来调节体温。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正常体温范围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36.1℃-37.2℃。体温可随年龄、性别、生理状态而有所差异。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体温高于39.1℃时，需采取降温措施，如冰敷、酒精擦浴等，并补充足够的水分和营养。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体温不升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体温低于正常值但无法维持正常体温，需采取保暖措施，并密切观察病情变化。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体温低于36.1℃时，应加强保暖措施，如增加衣物、使用暖水袋等，并注意补充热量和营养。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 正常体温范围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能量代谢与体温的关系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7" b="35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人体通过细胞呼吸产生能量，同时释放出热量，维持体温的恒定。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当体内产生的热量过多时，人体会通过出汗、皮肤血管扩张等方式散热，以维持体温的稳定。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能量代谢对体温的影响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调节散热机制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能量代谢产生热量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https://d.book118.com/025313014340011112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2024-09-19T13:11:34.894</cp:lastPrinted>
  <dcterms:created xsi:type="dcterms:W3CDTF">2024-09-19T05:11:34Z</dcterms:created>
  <dcterms:modified xsi:type="dcterms:W3CDTF">2024-09-19T05:11:36Z</dcterms:modified>
</cp:coreProperties>
</file>