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A4414-4237-483A-A943-F7F35E8D4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1991-8279-4822-8193-59EF3A3D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4E01-1057-46D1-AA28-DB33FA471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90D04-5B81-4657-97E6-9DBA7195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0C101-74B9-4EC5-82B4-1F18CA3C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4F253-05A9-44ED-9193-06EF4D74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E132F-EBEE-4176-B362-BBE3A95F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9284A-6770-4090-B285-9D96ED8F4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488D4-F79B-4783-ACA6-223295FAD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C0FEA-D4BA-4C49-BE6C-ABC285D3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5ADA0-093F-4AA4-BB8F-0BAC43F5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13131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环境保护大气十条水十条土十条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大气十条解读与措施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水十条解读与措施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土十条解读与措施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跨界合作与综合治理方案探讨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我国土壤环境质量总体稳定，但部分地区土壤污染较重，工矿企业用地、农用地土壤环境问题突出。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我国大气环境质量持续改善，但重污染天气、臭氧污染等问题依然突出，大气污染防治任务依然艰巨。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全国水环境质量总体改善，但部分流域水生态破坏严重，水污染治理仍需加强。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当前环境状况分析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大气污染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以细颗粒物（PM2.5）和臭氧（O3）为首要污染物的复合型大气污染日益突出，重污染天气频发。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黑臭水体、劣Ⅴ类水体等突出水环境问题亟待解决，饮用水安全保障压力加大。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土壤污染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工矿企业用地土壤污染问题突出，农用地土壤环境质量堪忧，土壤污染防治基础薄弱。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面临的主要环境问题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大气十条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2013年，国务院发布《大气污染防治行动计划》，提出十条措施，旨在加快改善大气环境质量。该计划对于推动产业结构优化、能源结构调整、交通方式转变等具有重要意义。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水十条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2015年，国务院发布《水污染防治行动计划》，提出十条措施，旨在全面控制污染物排放、推动经济结构转型升级、节约保护水资源等。该计划对于保障国家水安全、促进经济社会可持续发展具有重要意义。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土十条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，国务院发布《土壤污染防治行动计划》，提出十条措施，旨在全面掌握土壤环境质量状况、推进土壤污染防治立法、实施农用地分类管理等。该计划对于保障农产品质量安全、人居环境安全等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大气十条解读与措施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大气十条是指国家针对大气污染防治制定的十条措施，旨在改善空气质量、保护生态环境。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大气十条涉及工业污染治理、燃煤污染控制、机动车尾气排放控制、扬尘污染控制等方面。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大气十条的出台背景是近年来我国大气污染问题日益严重，已经成为影响人民群众身体健康的重要环境因素。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大气十条内容概述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大气十条的治理目标是到2020年，全国空气质量总体改善，重污染天气较大幅度减少。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大气十条设定了严格的治理时间表，包括短期、中期和长期目标。其中，短期目标要求在1-2年内取得明显成效，中期目标在3-5年内实现空气质量全面达标，长期目标则是建立长效机制，实现空气质量的持续改善。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73" r="125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治理目标与时间表设定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大气十条提出了多项具体实施措施，包括加强工业污染治理、推进燃煤污染控制、强化机动车尾气排放控制、加强扬尘污染控制等。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具体实施措施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大气十条的实施效果，国家建立了严格的成效评估机制。通过对各地空气质量、污染源排放等数据的实时监测和评估，及时发现问题并采取相应措施加以解决。同时，加强对企业的监管和处罚力度，确保各项治理措施得到有效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具体实施措施及成效评估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水十条解读与措施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8917" r="891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9542" r="954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9917" r="1991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十条概述：“水十条”全称为《水污染防治行动计划》，是中国政府为治理水污染问题而制定的一项重要政策。该计划提出了全面控制污染物排放、推动经济结构转型升级、着力节约保护水资源、强化科技支撑、充分发挥市场机制作用、严格环境执法监管、切实加强水环境管理、全力保障水生态环境安全等十个方面的措施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水十条内容概述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2020年，全国水环境质量得到阶段性改善，污染严重水体较大幅度减少，饮用水安全保障水平持续提升，地下水超采得到严格控制，地下水污染加剧趋势得到初步遏制，近岸海域环境质量稳中趋好，京津冀、长三角、珠三角等区域水生态环境状况有所好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到2030年，力争全国水环境质量总体改善，水生态系统功能初步恢复。到本世纪中叶，生态环境质量全面改善，生态系统实现良性循环。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治理目标与时间表设定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具体实施措施及成效评估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全面控制污染物排放、推动经济结构转型升级、着力节约保护水资源、强化科技支撑、充分发挥市场机制作用、严格环境执法监管、切实加强水环境管理、全力保障水生态环境安全。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“水十条”实施以来，我国在水污染治理方面取得了显著成效。通过加强污染源治理、推进生态修复等措施，许多河流湖泊的水质得到了明显改善。同时，政府还加强了对企业的监管力度，对违法排污行为进行了严厉打击，有效遏制了水污染的蔓延趋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成效评估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土十条解读与措施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https://d.book118.com/025313131211011101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2024-09-10T01:43:14.369</cp:lastPrinted>
  <dcterms:created xsi:type="dcterms:W3CDTF">2024-09-09T17:43:14Z</dcterms:created>
  <dcterms:modified xsi:type="dcterms:W3CDTF">2024-09-09T17:43:16Z</dcterms:modified>
</cp:coreProperties>
</file>