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F04538-52FD-44F6-8EDB-F2D75900C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8997B-1A49-4B0D-8675-F222909DE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2970E-4BD3-4907-87A9-6342543DA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E1888-121D-4979-B99C-12004192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1F2789-B4D0-4433-B677-AC42243BB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C775FD-F92B-4E4C-B1A3-91642DF4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EA913-C907-4F4D-B959-6F10E5FE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9FEB4-6F64-4C72-8758-E2C5F00D0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4E1F94-90A6-4E5C-8543-F5849B192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E2244-E0A0-4CA5-8EB4-28136F6F4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CE559-EA36-4831-B387-DCB1C9CC9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31421224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2024年机械行业培训教材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机械行业概述与发展趋势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机械设计基础知识与技能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机械制造工艺与装备技术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机电一体化技术与应用领域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智能制造与工业互联网在机械行业中的应用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绿色制造与可持续发展战略在机械行业中的实践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机械行业概述与发展趋势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08" b="182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73" b="78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机械行业现状及重要性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机械行业作为国民经济的重要支柱，近年来保持稳定增长，行业规模不断扩大。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随着科技的不断进步，机械行业在技术创新和应用方面取得显著成果，如智能制造、工业互联网等技术的广泛应用。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产业链结构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机械行业涉及众多领域，包括设备制造、零部件生产、技术研发、销售服务等，形成了完整的产业链结构。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产业结构差异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国内机械行业以中低端产品为主，高端产品相对较少；而国际机械行业则更加注重高端产品的研发和生产。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国内机械行业正朝着智能化、绿色化、服务化方向发展；而国际机械行业则更加注重数字化、网络化、全球化发展。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发展水平差异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国内机械行业在技术水平、产品质量等方面与国际先进水平存在一定差距。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458" r="104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国内外机械行业发展对比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385" r="183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207" r="132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随着人工智能、大数据等技术的不断发展，机械行业将实现更加智能化的生产和管理。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环保意识的提高将推动机械行业朝着更加绿色、环保的方向发展，如研发低能耗、低排放的产品。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机械行业将更加注重为客户提供全方位的服务，包括售前咨询、售后服务、技术支持等。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服务化发展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随着全球化的不断深入，机械行业将更加注重国际化发展，积极参与国际竞争和合作。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未来机械行业发展趋势预测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机械设计基础知识与技能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阐述机械设计的基本概念、设计流程、设计原则等基础知识。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机械设计概述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介绍机械设计的基本原理，包括力学、热力学、材料力学等方面的知识。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机械设计基本原理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详细讲解机械设计的方法，包括传统设计方法和现代设计方法，如优化设计、可靠性设计等。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机械设计方法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机械设计基本原理和方法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CAD/CAE技术在机械设计中的应用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CAD技术基础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介绍CAD技术的基本概念、发展历程、应用领域等基础知识。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CAD技术在机械设计中的应用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详细讲解CAD技术在机械设计中的应用，包括二维绘图、三维建模、装配设计等方面的知识。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CAE技术基础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介绍CAE技术的基本概念、发展历程、应用领域等基础知识。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CAE技术在机械设计中的应用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详细讲解CAE技术在机械设计中的应用，包括有限元分析、动力学分析、流体动力学分析等方面的知识。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227" r="722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以轴系零部件为例，详细讲解其设计流程、设计原则、设计方法等知识，并结合实例进行分析。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轴系零部件设计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齿轮传动设计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液压传动设计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典型机构设计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以齿轮传动为例，详细讲解其设计流程、设计原则、设计方法等知识，并结合实例进行分析。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以液压传动为例，详细讲解其设计流程、设计原则、设计方法等知识，并结合实例进行分析。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以典型机构为例，详细讲解其设计流程、设计原则、设计方法等知识，并结合实例进行分析。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典型机械零部件设计案例分析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机械制造工艺与装备技术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介绍机械制造的基本流程，包括原料准备、加工、装配、调试等环节。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关键工艺环节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详细展示机械制造过程中的各个步骤及其相互关系，帮助学员全面了解生产流程。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重点介绍机械制造中的关键工艺环节，如热处理、表面处理、精密加工等。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机械制造工艺流程简介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简要介绍先进制造技术的概念、分类及其在机械制造中的应用意义。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先进制造技术概述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详细阐述数字化制造技术的原理、特点及其在机械制造中的应用，如CAD/CAM技术、数控技术等。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深入讲解智能制造技术的内涵、关键技术及其在机械制造中的应用，如工业机器人、自动化生产线等。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先进制造技术在机械制造中的应用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https://d.book118.com/025314212244011102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2024-09-11T18:04:11.058</cp:lastPrinted>
  <dcterms:created xsi:type="dcterms:W3CDTF">2024-09-11T10:04:11Z</dcterms:created>
  <dcterms:modified xsi:type="dcterms:W3CDTF">2024-09-11T10:04:13Z</dcterms:modified>
</cp:coreProperties>
</file>