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37718-FC22-40B3-97CF-97FA691EB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FF1C5-9F0F-4020-8650-9B30DF28E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5AFB5-7BBB-49AA-8DFD-BCE35049D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03A42-1D7D-4AB5-87E6-6B48124E4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08912E-DCAA-46FD-A78B-797E76ED0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C7B51F-372F-46EB-9086-2A48E8F42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251811-E5D4-462A-8AA9-E0F53A206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60139-EE2C-403E-A845-9ECA9FE32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AB9C2-9085-40A4-BE2E-A32A4D452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6BB67-4030-4A89-89FB-8C8F6B7B1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2A1F0-7496-4683-BFED-6DCD18F00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2022104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《安全生产法》解读\n## 1.新版《安全生产法》的修订背景及意义\n### 1.1 当前安全生产形势分析\n### 1.2 新版《安全生产法》的修订过程\n### 1.3 新版《安全生产法》的重要意义\n## 2.新版《安全生产法》的主要变化\n### 2.1 修订内容概述\n### 2.2 安全生产责任制的强化\n### 2.3 安全生产监督管理体制的优化\n## 3.新版《安全生产法》的核心要求\n### 3.1 生产经营单位的安全责任\n### 3.2 安全生产监督管理的职责\n### 3.3 安全生产违法行为的法律责任\n## 4.新版《安全生产法》的实施策略\n### 4.1 宣传普及与教育培训\n### 4.2 安全生产法规标准的完善\n### 4.3 安全生产信息化建设的推进\n## 5.新版《安全生产法》对企业的启示\n### 5.1 企业安全生产管理的加强\n### 5.2 企业安全生产文化的培育\n### 5.3 企业安全生产风险的防控\n## 6.新版《安全生产法》的未来展望\n### 6.1 安全生产法律法规的持续完善\n### 6.2 安全生产科学技术的创新\n### 6.3 安全生产国际合作的深化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新版《安全生产法》解读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新版《安全生产法》的修订背景及意义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安全生产事故频发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近年来，我国安全生产事故频发，造成了严重的人员伤亡和财产损失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尤其是在一些高风险行业，如矿山、建筑、交通等领域，事故发生的概率较高</a:t>
                </a:r>
                <a:endParaRPr/>
              </a:p>
            </p:txBody>
          </p:sp>
          <p:sp>
            <p:nvSpPr>
              <p:cNvPr id="22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安全生产法律法规滞后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随着经济社会的发展，现有的安全生产法律法规已经难以满足当前安全生产的需要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一些法律法规过于宽泛，缺乏针对性和操作性，导致执行力不足</a:t>
                </a:r>
                <a:endParaRPr/>
              </a:p>
            </p:txBody>
          </p:sp>
          <p:sp>
            <p:nvSpPr>
              <p:cNvPr id="23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安全生产监督管理体制不完善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当前安全生产监督管理体制存在多头管理、责任不清等问题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一些地区和行业监管部门人员不足，导致监管力度不够</a:t>
                </a:r>
                <a:endParaRPr/>
              </a:p>
            </p:txBody>
          </p:sp>
          <p:sp>
            <p:nvSpPr>
              <p:cNvPr id="23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当前安全生产形势分析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修订建议征集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国家安全生产监督管理总局等部门向社会公开征集修订建议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广泛听取各方面的意见，确保修订内容的科学性和实用性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修订草案起草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根据征集到的意见，起草修订草案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修订草案经过多次讨论和修改，力求完善和细化</a:t>
                </a:r>
                <a:endParaRPr/>
              </a:p>
            </p:txBody>
          </p:sp>
        </p:grpSp>
        <p:grpSp>
          <p:nvGrpSpPr>
            <p:cNvPr id="24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修订草案审议</a:t>
                </a:r>
                <a:endParaRPr/>
              </a:p>
            </p:txBody>
          </p:sp>
          <p:sp>
            <p:nvSpPr>
              <p:cNvPr id="2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修订草案提交给全国人大常委会进行审议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经过多次审议和修改，最终通过新版《安全生产法》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新版《安全生产法》的修订过程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新版《安全生产法》对现有法律法规进行了补充和完善，使法律法规更加系统和完整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有利于规范安全生产行为，保障人民群众生命财产安全</a:t>
                </a:r>
                <a:endParaRPr/>
              </a:p>
            </p:txBody>
          </p:sp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完善安全生产法律法规体系</a:t>
                </a:r>
                <a:endParaRPr/>
              </a:p>
            </p:txBody>
          </p:sp>
        </p:grpSp>
        <p:grpSp>
          <p:nvGrpSpPr>
            <p:cNvPr id="25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新版《安全生产法》明确了安全生产监督管理的职责和权限，有利于加强对安全生产的监管力度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有利于预防和减少安全生产事故，保障社会和谐稳定</a:t>
                </a:r>
                <a:endParaRPr/>
              </a:p>
            </p:txBody>
          </p:sp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强化安全生产监督管理</a:t>
                </a:r>
                <a:endParaRPr/>
              </a:p>
            </p:txBody>
          </p:sp>
        </p:grpSp>
        <p:grpSp>
          <p:nvGrpSpPr>
            <p:cNvPr id="25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新版《安全生产法》强化了企业的安全生产责任，有利于推动企业自觉遵守法律法规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有利于提高企业安全生产水平，提升企业安全生产能力</a:t>
                </a:r>
                <a:endParaRPr/>
              </a:p>
            </p:txBody>
          </p:sp>
          <p:sp>
            <p:nvSpPr>
              <p:cNvPr id="2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促进企业安全生产主体责任落实</a:t>
                </a:r>
                <a:endParaRPr/>
              </a:p>
            </p:txBody>
          </p:sp>
        </p:grpSp>
      </p:grpSp>
      <p:pic>
        <p:nvPicPr>
          <p:cNvPr id="26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新版《安全生产法》的重要意义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新版《安全生产法》的主要变化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安全生产责任制的强化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新版《安全生产法》明确了政府、部门、企业和个人在安全生产中的责任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强调企业的安全生产主体责任，要求企业建立健全安全生产责任制</a:t>
                </a:r>
                <a:endParaRPr/>
              </a:p>
            </p:txBody>
          </p:sp>
          <p:sp>
            <p:nvSpPr>
              <p:cNvPr id="27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安全生产监督管理体制的优化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新版《安全生产法》明确了安全生产监督管理的职责和权限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优化了安全生产监督管理体制，有利于加强对安全生产的监管力度</a:t>
                </a:r>
                <a:endParaRPr/>
              </a:p>
            </p:txBody>
          </p:sp>
          <p:sp>
            <p:nvSpPr>
              <p:cNvPr id="27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安全生产违法行为的法律责任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新版《安全生产法》加大了安全生产违法行为的处罚力度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明确了安全生产违法行为的法律责任，有利于维护安全生产秩序</a:t>
                </a:r>
                <a:endParaRPr/>
              </a:p>
            </p:txBody>
          </p:sp>
          <p:sp>
            <p:nvSpPr>
              <p:cNvPr id="28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修订内容概述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安全生产责任制的强化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政府责任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政府要加强对安全生产的监督管理，确保安全生产法律法规的落实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政府要加大对安全生产的投入，提高安全生产保障能力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部门责任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部门要加强对安全生产的监管，及时发现和纠正安全生产违法行为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部门要建立健全安全生产信息共享机制，加强部门间的协作配合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企业要建立健全安全生产责任制，确保安全生产法律法规的落实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企业要加大安全生产投入，提高安全生产水平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个人要遵守安全生产法律法规，自觉维护安全生产秩序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个人要关注安全生产，积极参与安全生产工作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监督管理职责明确</a:t>
                </a:r>
                <a:endParaRPr/>
              </a:p>
            </p:txBody>
          </p:sp>
          <p:sp>
            <p:nvSpPr>
              <p:cNvPr id="3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新版《安全生产法》明确了安全生产监督管理部门的监督管理职责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有利于加强对安全生产的监管力度，提高监管效果</a:t>
                </a:r>
                <a:endParaRPr/>
              </a:p>
            </p:txBody>
          </p:sp>
        </p:grpSp>
        <p:grpSp>
          <p:nvGrpSpPr>
            <p:cNvPr id="31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监督管理体制优化</a:t>
                </a:r>
                <a:endParaRPr/>
              </a:p>
            </p:txBody>
          </p:sp>
          <p:sp>
            <p:nvSpPr>
              <p:cNvPr id="31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新版《安全生产法》优化了安全生产监督管理体制，明确了各部门的职责分工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有利于加强部门间的协作配合，形成监管合力</a:t>
                </a:r>
                <a:endParaRPr/>
              </a:p>
            </p:txBody>
          </p:sp>
        </p:grpSp>
        <p:grpSp>
          <p:nvGrpSpPr>
            <p:cNvPr id="31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监督管理手段加强</a:t>
                </a:r>
                <a:endParaRPr/>
              </a:p>
            </p:txBody>
          </p:sp>
          <p:sp>
            <p:nvSpPr>
              <p:cNvPr id="32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新版《安全生产法》要求安全生产监督管理部门加强信息化建设，提高监督管理手段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有利于提高监督管理效率，确保安全生产法律法规的落实</a:t>
                </a:r>
                <a:endParaRPr/>
              </a:p>
            </p:txBody>
          </p: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安全生产监督管理体制的优化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新版《安全生产法》的核心要求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建立健全安全生产责任制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生产经营单位要建立健全安全生产责任制，明确各岗位的安全职责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确保安全生产法律法规的落实，提高安全生产水平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加大安全生产投入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生产经营单位要加大安全生产投入，提高安全生产保障能力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加强安全生产基础设施建设，改善安全生产条件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加强安全生产培训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生产经营单位要加强安全生产培训，提高员工的安全生产意识和技能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建立健全安全生产培训制度，确保培训效果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生产经营单位的安全责任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加强对安全生产的监督管理</a:t>
                </a:r>
                <a:endParaRPr/>
              </a:p>
            </p:txBody>
          </p:sp>
          <p:sp>
            <p:nvSpPr>
              <p:cNvPr id="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安全生产监督管理部门要加强对安全生产的监督管理，确保安全生产法律法规的落实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及时发现和纠正安全生产违法行为，维护安全生产秩序</a:t>
                </a:r>
                <a:endParaRPr/>
              </a:p>
            </p:txBody>
          </p:sp>
        </p:grpSp>
        <p:grpSp>
          <p:nvGrpSpPr>
            <p:cNvPr id="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建立安全生产信息共享机制</a:t>
                </a:r>
                <a:endParaRPr/>
              </a:p>
            </p:txBody>
          </p:sp>
          <p:sp>
            <p:nvSpPr>
              <p:cNvPr id="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安全生产监督管理部门要建立健全安全生产信息共享机制，加强部门间的协作配合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提高安全生产监管效率，形成监管合力</a:t>
                </a:r>
                <a:endParaRPr/>
              </a:p>
            </p:txBody>
          </p:sp>
        </p:grpSp>
        <p:grpSp>
          <p:nvGrpSpPr>
            <p:cNvPr id="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加强安全生产信息化建设</a:t>
                </a:r>
                <a:endParaRPr/>
              </a:p>
            </p:txBody>
          </p:sp>
          <p:sp>
            <p:nvSpPr>
              <p:cNvPr id="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安全生产监督管理部门要加强信息化建设，提高监督管理手段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有利于提高监督管理效率，确保安全生产法律法规的落实</a:t>
                </a:r>
                <a:endParaRPr/>
              </a:p>
            </p:txBody>
          </p:sp>
        </p:grpSp>
      </p:grpSp>
      <p:pic>
        <p:nvPicPr>
          <p:cNvPr id="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安全生产监督管理的职责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加大安全生产违法行为的处罚力度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新版《安全生产法》加大了安全生产违法行为的处罚力度，提高违法成本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有利于维护安全生产秩序，保障人民群众生命财产安全</a:t>
                </a:r>
                <a:endParaRPr/>
              </a:p>
            </p:txBody>
          </p:sp>
          <p:sp>
            <p:nvSpPr>
              <p:cNvPr id="5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明确安全生产违法行为的法律责任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新版《安全生产法》明确了安全生产违法行为的法律责任，包括行政责任、刑事责任等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有利于规范安全生产行为，提高企业安全生产意识</a:t>
                </a:r>
                <a:endParaRPr/>
              </a:p>
            </p:txBody>
          </p:sp>
          <p:sp>
            <p:nvSpPr>
              <p:cNvPr id="5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严格安全生产违法行为的查处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新版《安全生产法》要求严格查处安全生产违法行为，及时发现和纠正安全生产问题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有利于维护安全生产秩序，保障人民群众生命财产安全</a:t>
                </a:r>
                <a:endParaRPr/>
              </a:p>
            </p:txBody>
          </p:sp>
          <p:sp>
            <p:nvSpPr>
              <p:cNvPr id="5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安全生产违法行为的法律责任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https://d.book118.com/025320221041011114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新版《安全生产法》解读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2024-09-21T05:07:55.693</cp:lastPrinted>
  <dcterms:created xsi:type="dcterms:W3CDTF">2024-09-20T21:07:55Z</dcterms:created>
  <dcterms:modified xsi:type="dcterms:W3CDTF">2024-09-20T21:07:57Z</dcterms:modified>
</cp:coreProperties>
</file>