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EF627-6EDD-419C-B648-ABA01AE21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B8081-FCBE-4D67-855B-A088ED39D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A67B0-BA72-4C29-AB80-C3320EF34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9BB99-39B3-4531-A3FB-1625AB1F0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DB5E76-A1BA-4743-AE0A-AB79C177B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9A1C0B-88B4-4D9F-A500-25DAD07A8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A6D3A9-F4AB-4F4C-8F93-99F5B3EE5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B9282-51E1-48F1-90DD-338123584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5DFC2-3E45-4EE8-A404-B43446F2F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C3BE7-E6AF-4E5D-AFAA-ECAA61CD6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ACDAC-A9A2-44CC-A2D9-2DEDF71D7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21222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项目评估与审查标准制定与研讨流程规划与实践研修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项目评估与审查概述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标准制定与研讨流程规划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实践研修方法与技巧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案例分析：成功项目评估与审查经验分享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挑战与对策：如何应对项目评估与审查中的难题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未来展望：项目评估与审查发展趋势预测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项目评估与审查概述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对项目进行全面、系统、客观的分析和评价，以确定项目的可行性、效益和风险。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项目评估定义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项目审查定义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对项目计划、进度、预算、质量等方面进行检查和核实，以确保项目按照预定目标进行。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确保项目的科学性、合理性和可行性，提高项目决策水平，优化资源配置，降低项目风险。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通过评估与审查，可以及时发现和纠正项目中存在的问题和不足，确保项目质量符合预期要求。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评估与审查可以为项目决策者提供全面、准确的信息和数据支持，有助于提高决策的科学性和合理性。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提高决策水平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通过评估与审查，可以识别和预测项目中存在的潜在风险，并采取相应的措施进行防范和应对。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评估与审查的重要性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适用于各类项目的立项、规划、实施和验收等阶段，包括政府投资项目、企业投资项目等。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项目评估与审查涉及项目相关的各方利益主体，包括项目业主、投资者、政府监管部门、专家咨询机构等。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标准制定与研讨流程规划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制定评估与审查标准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明确评估目标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根据项目的性质、规模和要求，明确评估的目标和范围，确保评估结果具有针对性和实用性。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制定评估指标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根据项目特点和目标，制定全面、客观、可操作的评估指标，包括技术指标、经济指标、社会指标等。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确定评估方法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根据项目特点和评估指标，选择合适的评估方法，如专家评审、问卷调查、实地考察等。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根据评估结果和实际需求，明确研讨的目标和主题，确保研讨具有针对性和实效性。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明确研讨目标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根据研讨目标和主题，设计合理的研讨流程，包括主题发言、分组讨论、互动交流等环节。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设计研讨流程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根据研讨主题和流程，确定参与人员名单，包括专家、学者、项目相关人员等。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确定参与人员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研讨流程规划与设计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在制定评估与审查标准和研讨流程前，应充分了解项目背景和相关情况，确保制定的标准和流程符合实际需求。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在制定标准和流程过程中，应明确各参与人员的职责和分工，确保工作顺利进行。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合理分工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在制定标准和流程过程中，各参与人员应及时沟通、交流意见，确保制定的标准和流程具有科学性和可操作性。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及时沟通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在实际应用中，应根据项目进展和反馈情况，不断完善评估与审查标准和研讨流程，提高项目管理和实施水平。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不断完善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实践研修方法与技巧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深入现场，全面了解情况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通过实地观察、与相关人员交流等方式，收集第一手资料，为后续分析提供有力支持。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注重细节，发现问题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在现场考察过程中，要关注细节，留意可能存在的问题和隐患，为后续分析提供线索。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制定详细的考察计划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明确考察目标、时间、地点、人员分工等，确保考察工作有条不紊地进行。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现场考察与调研技巧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对收集到的数据进行整理、分类、汇总和分析，运用统计学等方法，挖掘数据背后的规律和趋势。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确定数据收集范围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根据项目需求和评估目标，明确需要收集的数据范围，包括定量数据和定性数据。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选择合适的数据收集工具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根据项目特点和实际情况，选择合适的数据收集工具，如问卷调查、访谈、文献资料等。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https://d.book118.com/025321222003011103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2024-09-12T04:23:17.940</cp:lastPrinted>
  <dcterms:created xsi:type="dcterms:W3CDTF">2024-09-11T20:23:17Z</dcterms:created>
  <dcterms:modified xsi:type="dcterms:W3CDTF">2024-09-11T20:23:20Z</dcterms:modified>
</cp:coreProperties>
</file>