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9C3BD-EECE-4A1D-91D1-A68E56E0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C6650-2184-4380-9EC4-06393772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8E68A-DB34-4A44-B087-EAE7F27A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96473-600E-4595-A099-EE7C1BBB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5B2F0-FE91-43D1-89DB-3F3E8BD0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024FE-D3F6-4375-9258-1EE312EA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7BAAC-8EA8-4E2E-9D55-DB1C9D2B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64B0B-9E02-4126-B5B0-2601F8608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38E97-5207-4865-8CDD-7A6900B2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F717-B887-46B0-8F15-CE512D7BB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037FF-E13D-48F2-B38E-A47B48230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22213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试论关于现阶段艺术设计教育的思考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艺术设计教育现状分析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艺术设计教育改革与创新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艺术设计教育与市场需求的关系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994" b="5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艺术设计教育的重要性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艺术设计教育注重培养学生的创新思维和创造力，通过实践和理论学习，提高学生的设计水平和艺术素养。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促进文化传承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艺术设计教育不仅是技能传授，更是文化传承的重要途径。通过学习，学生可以了解和掌握不同地域、不同民族的艺术风格和文化内涵。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艺术设计教育为社会培养了大量的设计人才，为文化产业、创意产业的发展提供了有力支持，推动了经济的持续发展。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社会需求的变化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随着社会的发展，人们对艺术设计的关注度不断提高，对设计人才的需求也在不断增加。同时，随着科技的进步，艺术设计领域也在不断拓展和创新。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教育理念的转变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传统的艺术设计教育注重技能传授，而现代的艺术设计教育则更加注重学生的综合素质和创新能力培养。教育理念的变化为艺术设计教育的发展提供了新的思路和方向。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学科交叉融合的趋势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随着学科交叉融合的趋势不断加强，艺术设计教育也在不断与其他学科进行交叉融合，形成了更加丰富和多元的教育体系。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现阶段艺术设计教育的背景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艺术设计教育现状分析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中国的艺术设计教育始于清朝末期，受西方艺术教育的影响，一些教会学校和私立学校开设了设计课程。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1083" r="21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起源与初步发展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20世纪50年代，中国的艺术设计教育逐渐专业化，设立了独立的设计学院和系科。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3667" r="23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随着社会经济的发展和全球化的推进，艺术设计教育在当代得到了更广泛的关注和发展。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艺术设计教育的发展历程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技术与创意并重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当代艺术设计教育不仅注重技术的培养，同时也强调创意和思维能力的提升。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多元化和交叉性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当代艺术设计教育呈现出多元化和交叉性的特点，涉及多个领域如平面设计、产品设计、环境设计等。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随着全球化的推进，当代艺术设计教育也呈现出国际化趋势，国际间的交流与合作日益增多。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t="10000" b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3417" r="3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现阶段艺术设计教育的特点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课程设置与市场需求脱节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一些学校的课程设置过于陈旧，与市场需求脱节，学生毕业后难以适应工作。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重技术轻创意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一些学校过于注重技术的培养，而忽略了对学生创意和思维能力的提升，导致学生缺乏独立思考和创新的能力。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一些地区和学校的教育资源不足，导致教学质量参差不齐。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875" b="8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现阶段艺术设计教育存在的问题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艺术设计教育改革与创新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https://d.book118.com/025322213032011041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2024-09-01T15:31:28.454</cp:lastPrinted>
  <dcterms:created xsi:type="dcterms:W3CDTF">2024-09-01T07:31:28Z</dcterms:created>
  <dcterms:modified xsi:type="dcterms:W3CDTF">2024-09-01T07:31:30Z</dcterms:modified>
</cp:coreProperties>
</file>