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E8132-B8AC-4818-884F-92AA2034E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A797B-B724-42DA-A240-23C1FFE01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B9F18-4884-4F58-8A48-096CC537A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52BF6-0A21-40D0-B56E-E3061A2BE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79DC5D-9FC2-47C6-A790-8945E9C18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42183-939B-4E18-8071-8E5536705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DF58C-ED01-416E-B1D1-978AD98FA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FB7DF-FA9B-4C70-956F-82565AB3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D041F-705A-49D6-A1F3-A6C3BDB0D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04B69-2976-4661-87EE-EF782FCB3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DF708-E6AC-4EB9-A5A1-E32BFA333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71" r:id="rId2"/>
    <p:sldLayoutId id="2147485872" r:id="rId3"/>
    <p:sldLayoutId id="2147485873" r:id="rId4"/>
    <p:sldLayoutId id="2147485874" r:id="rId5"/>
    <p:sldLayoutId id="2147485875" r:id="rId6"/>
    <p:sldLayoutId id="2147485876" r:id="rId7"/>
    <p:sldLayoutId id="2147485877" r:id="rId8"/>
    <p:sldLayoutId id="2147485878" r:id="rId9"/>
    <p:sldLayoutId id="2147485879" r:id="rId10"/>
    <p:sldLayoutId id="214748588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2401433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世界地理之大陆和岛屿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71569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71569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3848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38486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大陆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4054041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405404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岛屿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72321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72321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大陆与岛屿的比较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539238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5392389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大陆和岛屿的文化意义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大陆</a:t>
            </a:r>
            <a:endParaRPr lang="zh-CN" altLang="en-US"/>
          </a:p>
        </p:txBody>
      </p:sp>
      <p:sp>
        <p:nvSpPr>
          <p:cNvPr id="104890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定义与特征</a:t>
            </a:r>
            <a:endParaRPr lang="zh-CN" altLang="en-US"/>
          </a:p>
        </p:txBody>
      </p:sp>
      <p:sp>
        <p:nvSpPr>
          <p:cNvPr id="10489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大陆的分类：根据地理位置和地质构造，大陆可以分为亚欧大陆、非洲大陆、美洲大陆、南极大陆和澳大利亚大陆等。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定义：大陆是地球上最大的陆地板块，由多个国家或地区组成。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特征：大陆通常具有广阔的陆地面积，丰富的自然资源和复杂的地理环境。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大陆的重要性：大陆是人类文明的发源地，也是全球经济、政治和文化的中心。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世界大陆的分布</a:t>
            </a:r>
            <a:endParaRPr lang="zh-CN" altLang="en-US"/>
          </a:p>
        </p:txBody>
      </p:sp>
      <p:sp>
        <p:nvSpPr>
          <p:cNvPr id="1049002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4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006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8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2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4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8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4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6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亚洲：最大大陆，包括中国、印度、俄罗斯等国家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北美洲：包括美国、加拿大、墨西哥等国家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欧洲：包括英国、法国、德国等国家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南极洲：无人居住，科学研究基地为主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非洲：第二大大陆，包括埃及、南非、尼日利亚等国家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南美洲：包括巴西、阿根廷、智利等国家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大洋洲：包括澳大利亚、新西兰等国家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著名大陆介绍</a:t>
            </a:r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亚洲：世界最大、人口最多的大陆，拥有丰富的文化和自然资源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非洲：世界第二大陆，拥有丰富的野生动物和矿产资源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欧洲：世界第三大陆，拥有悠久的历史和丰富的文化遗产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北美洲：世界第四大陆，拥有先进的科技和发达的经济体系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南美洲：世界第五大陆，拥有丰富的自然资源和独特的文化传统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南极洲：世界第六大陆，拥有独特的自然环境和丰富的科学研究价值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大陆的形成与演变</a:t>
            </a:r>
            <a:endParaRPr lang="zh-CN" altLang="en-US"/>
          </a:p>
        </p:txBody>
      </p:sp>
      <p:sp>
        <p:nvSpPr>
          <p:cNvPr id="10491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板块构造理论：地球表面由多个板块组成，板块之间的相互作用形成了大陆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火山活动：火山喷发形成的岩浆冷却后形成了大陆的一部分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侵蚀作用：风、水、冰等自然力的侵蚀作用对大陆的形状和地貌产生了影响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地壳运动：板块之间的挤压、拉伸、旋转等运动导致了大陆的形成和演变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岛屿</a:t>
            </a:r>
            <a:endParaRPr lang="zh-CN" altLang="en-US"/>
          </a:p>
        </p:txBody>
      </p:sp>
      <p:sp>
        <p:nvSpPr>
          <p:cNvPr id="104920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定义与特征</a:t>
            </a:r>
            <a:endParaRPr lang="zh-CN" altLang="en-US"/>
          </a:p>
        </p:txBody>
      </p:sp>
      <p:sp>
        <p:nvSpPr>
          <p:cNvPr id="104923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岛屿的定义：四面环水，与大陆分离的地理单元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岛屿的分类：大陆岛、火山岛、珊瑚岛、沉积岛等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岛屿的形成：火山喷发、地壳运动、冰川作用等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特征：面积较小，地形多样，气候独特，生物多样性丰富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世界岛屿的分布</a:t>
            </a:r>
            <a:endParaRPr lang="zh-CN" altLang="en-US"/>
          </a:p>
        </p:txBody>
      </p:sp>
      <p:sp>
        <p:nvSpPr>
          <p:cNvPr id="10493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岛屿的分布：全球岛屿众多，主要分布在太平洋、大西洋、印度洋和北冰洋等海域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岛屿的类型：火山岛、珊瑚岛、大陆岛等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岛屿的特点：面积大小不一，地形多样，气候各异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著名岛屿：夏威夷群岛、马尔代夫、巴厘岛等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著名岛屿介绍</a:t>
            </a:r>
            <a:endParaRPr lang="zh-CN" altLang="en-US"/>
          </a:p>
        </p:txBody>
      </p:sp>
      <p:sp>
        <p:nvSpPr>
          <p:cNvPr id="10493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夏威夷群岛：位于太平洋中部，由多个火山岛组成，是著名的旅游胜地。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巴厘岛：位于印度洋，是印度尼西亚的著名旅游胜地，以其美丽的海滩和独特的文化而闻名。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马尔代夫：位于印度洋，由多个珊瑚岛组成，是著名的度假胜地，以其美丽的海滩和清澈的海水而闻名。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塞班岛：位于太平洋，是马里亚纳群岛的一部分，是著名的二战历史遗址，也是潜水和浮潜的热门地点。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https://d.book118.com/025324014330011042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7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汉仪文黑-85W</vt:lpstr>
      <vt:lpstr>汉仪正圆 55简</vt:lpstr>
      <vt:lpstr>Wingdings</vt:lpstr>
      <vt:lpstr>宋体</vt:lpstr>
      <vt:lpstr>微软雅黑</vt:lpstr>
      <vt:lpstr>Office Theme</vt:lpstr>
      <vt:lpstr>世界地理之大陆和岛屿</vt:lpstr>
      <vt:lpstr>目录</vt:lpstr>
      <vt:lpstr>添加章节标题</vt:lpstr>
      <vt:lpstr>大陆</vt:lpstr>
      <vt:lpstr>定义与特征</vt:lpstr>
      <vt:lpstr>世界大陆的分布</vt:lpstr>
      <vt:lpstr>著名大陆介绍</vt:lpstr>
      <vt:lpstr>大陆的形成与演变</vt:lpstr>
      <vt:lpstr>岛屿</vt:lpstr>
      <vt:lpstr>定义与特征</vt:lpstr>
      <vt:lpstr>世界岛屿的分布</vt:lpstr>
      <vt:lpstr>著名岛屿介绍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2024-09-04T10:02:40.188</cp:lastPrinted>
  <dcterms:created xsi:type="dcterms:W3CDTF">2024-09-04T02:02:40Z</dcterms:created>
  <dcterms:modified xsi:type="dcterms:W3CDTF">2024-09-04T02:02:42Z</dcterms:modified>
</cp:coreProperties>
</file>