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BCDD64-2467-42AB-A30E-D4FCC1909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916E2F-ED7A-4958-A2D0-DE84626AE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93B369-2966-4785-988D-B35A13140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933EE9-B5FD-4587-A9D0-6CC6654AE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B1DFAB-5089-434C-90E4-41231C505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C72FC8-281B-4485-A7E4-32ED2344E1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305337-0FDD-44D2-9537-481793673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AB64AF-2B56-4764-974E-57A23BE28E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7B5852-22F2-4046-B181-368216C742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7D26F3-7F63-40B7-8D4C-80503C39C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51DB91-6888-490F-AFC1-3A075F862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5324342033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预防新生儿锁骨骨折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锁骨骨折概述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新生儿锁骨骨折的预防措施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新生儿锁骨骨折的护理方法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预防新生儿锁骨骨折的宣传教育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锁骨骨折概述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633" r="1063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808" r="3280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535" r="3553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锁骨骨折是指锁骨完整性的中断，通常由于直接或间接的创伤引起。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锁骨骨折分为三种类型：横断骨折、斜形骨折和粉碎性骨折，不同类型的骨折有不同的治疗方法和预后。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新生儿受到直接外力撞击或摔倒时，肩部着地可能导致锁骨骨折。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直接创伤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在分娩过程中，如果医生使用过大的牵引力，也可能导致新生儿锁骨骨折。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过度用力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3792" b="3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极少数情况下，锁骨骨折可能是由于遗传因素或骨骼发育异常引起。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其他原因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发生原因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新生儿出现持续的哭声和拒绝触碰受伤部位，可能是锁骨骨折的迹象。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活动受限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骨折部位可能出现肿胀和淤血。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新生儿可能因为疼痛而避免使用受伤的肢体。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新生儿锁骨骨折的预防措施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横抱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新生儿在横抱时，应将宝宝的头放在左臂弯里，肘部护着宝宝的头，左腕和左手护着宝宝的背和腰部，右小臂从宝宝身上伸过去护着宝宝的腿部，右手托着宝宝的屁股和腰部。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竖抱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在竖抱时，要将宝宝的头部放在妈妈的肩膀上，用手托住宝宝的颈部和腰部，同时注意让宝宝的腿自然垂下，并轻轻拍打背部，避免摇晃过猛。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正确的抱姿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167" b="41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家长在抱新生儿时，应避免剧烈摇晃，特别是头部和颈部，以免造成锁骨骨折。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在将新生儿抛甩到床上或椅子上时，应小心轻放，避免过猛的动作导致锁骨骨折。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避免过度摇晃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避免抛甩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避免剧烈摇晃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选择合适的婴儿床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婴儿床的栏杆应足够高，以确保宝宝无法爬出床外。同时，床垫应平整，无凹陷，以确保宝宝的脊柱得到良好的支撑。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注意床围安全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婴儿床的床围应选择安全、无缝隙的设计，以避免宝宝头部被卡住或窒息的风险。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合理使用婴儿床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家长应定期带宝宝到医院进行检查，特别是新生儿体检时，医生会检查宝宝的骨骼发育情况，以便及时发现并处理锁骨骨折等问题。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对于有高危因素的新生儿，如早产儿、低出生体重儿等，家长应咨询专业人士的意见，了解更多关于预防新生儿锁骨骨折的措施和方法。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咨询专业人士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定期检查与咨询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https://d.book118.com/025324342033011104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2024-09-13T20:01:24.616</cp:lastPrinted>
  <dcterms:created xsi:type="dcterms:W3CDTF">2024-09-13T12:01:24Z</dcterms:created>
  <dcterms:modified xsi:type="dcterms:W3CDTF">2024-09-13T12:01:26Z</dcterms:modified>
</cp:coreProperties>
</file>