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CF393-C502-41E1-8EA0-F0AB6FBC7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7B751-A887-4D96-A2E8-2CBAA0B23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BBF3F-9D57-4EEA-B23B-3F7EA6715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10A2B-7028-47D1-99CC-FBAFA242B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4C68A-A442-4C20-85C5-FE6DA82C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88A72-2569-4583-A6CA-0AF17BD8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AFB43-37F4-4B39-A9C2-E13FAFB5A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E93D2-10E8-477C-AA2C-52F802ABA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67C3D-1D42-42EC-8A58-ED43F1D2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8DEA9-1338-48C4-88C3-2CA99795C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32D88-50B3-43D9-BBA5-D07C33C29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302110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《座椅简介》ppt课件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座椅的起源和历史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座椅的种类和设计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座椅的材料和工艺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座椅的功能和人体工程学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未来座椅的发展趋势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座椅的起源和历史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简单、实用、材料自然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古代的座椅多采用自然材料，如木材、石材等，结构简单，没有太多的装饰，注重实用性和舒适性。例如，古希腊和古罗马的座椅常常雕刻有图案，但这些图案主要是为了装饰，而非功能。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古代的座椅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1111" b="1111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宗教、象征、工艺精湛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中世纪的座椅常常与宗教有关，具有象征意义。同时，这个时期的座椅工艺精湛，注重细节和手工艺。例如，哥特式座椅常常采用尖拱形设计，具有独特的风格。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中世纪的座椅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设计感、功能主义、多元化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座椅设计更加注重功能和舒适性，同时材料也更加多元化。从简单的木制椅到复杂的金属和塑料椅，现代的座椅设计感十足，同时也更加注重人体工程学和健康因素。此外，现代的座椅设计也更加注重环保和可持续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现代的座椅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座椅的种类和设计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办公座椅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为办公环境设计的座椅，注重舒适性和人体工程学。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办公座椅通常采用人体工程学设计，能够缓解长时间坐姿带来的疲劳感，提高工作效率。它们通常配备可调节的扶手、椅背和坐垫，以适应不同体型的人群。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为家庭或私人场所设计的座椅，风格多样，注重实用性和美观性。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家庭用椅的设计风格多样，从传统的木制椅、布艺沙发到现代的金属和塑料椅都有。它们不仅满足坐姿需求，还是家居装饰的重要组成部分。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为公共场所提供的座椅，设计简洁、耐用，满足大量人群的使用需求。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公共座椅通常安装在公园、广场、车站、机场等公共场所，供人们休息和等待。它们的设计注重简洁、耐用和承重能力，以满足大量人群的使用需求。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公共座椅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专为特定需求设计的座椅，如医疗、运动或游戏等，具有特殊功能和特点。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特殊用途座椅包括医疗康复椅、运动健身椅和游戏竞技椅等。它们根据特定需求进行设计，具有特殊的功能和特点，如可调节的姿势、符合人体工程学的设计和增加的稳定性等。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特殊用途座椅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座椅的材料和工艺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https://d.book118.com/025330211004011104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2024-09-13T16:25:56.700</cp:lastPrinted>
  <dcterms:created xsi:type="dcterms:W3CDTF">2024-09-13T08:25:56Z</dcterms:created>
  <dcterms:modified xsi:type="dcterms:W3CDTF">2024-09-13T08:25:58Z</dcterms:modified>
</cp:coreProperties>
</file>