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C0A2A-7FD8-4F01-8406-BA69E678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FE21F-B20A-4333-BF66-D7748920D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D11AE-28BD-4E75-AD9A-DF6DE6AF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6CA3A-946C-4E3A-B766-F693867C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65D66F-69C6-425B-8F80-5EC8AF5C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9884C7-4137-499C-9060-FEFAADEF5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ACF71-309C-4589-9A59-BC9FA6361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78B3E-6011-45C6-BC5F-3B7F2606A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9670B-2CE6-4B53-A458-AE0ACA2DC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30B42-A77F-4513-BE09-9526C8DE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F74D4-3AA5-4C84-8B1C-7939E71EA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33004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垃圾分类你我同行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学校垃圾分类教育推广策略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社区和企业参与垃圾分类模式创新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政策法规对垃圾分类影响及前景展望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垃圾产量巨大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垃圾处理不当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垃圾围城现象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" r="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094" b="2309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随着人口增长和消费水平提高，垃圾产量逐年攀升，给环境带来巨大压力。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部分地区垃圾处理方式落后，导致资源浪费和环境污染。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部分城市面临垃圾围城的困境，影响城市形象和居民生活质量。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通过垃圾分类，可实现资源回收利用，减少资源浪费。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82" b="142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垃圾分类有助于减少垃圾处理量，降低对环境的污染和破坏。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垃圾分类有助于培养公众的环保意识和责任感，推动社会可持续发展。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近年来，我国开始大力推广垃圾分类制度，部分城市已实施强制分类措施。然而，由于起步较晚、宣传不足等原因，我国垃圾分类工作仍面临诸多挑战，如分类不准确、回收利用率低等。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许多发达国家已实施严格的垃圾分类制度，通过立法、宣传和教育等手段推动垃圾分类工作。这些国家的垃圾分类回收率较高，资源浪费和环境污染得到有效控制。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65" r="315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垃圾是指日常生活中产生的固体废弃物，包括生活垃圾、工业垃圾、建筑垃圾等。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根据垃圾的性质、来源和处理方式，将其分为可回收物、有害垃圾、湿垃圾和干垃圾四类。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垃圾定义及分类标准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常见生活垃圾举例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废纸、废塑料、废玻璃、废金属等。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废电池、废灯管、废药品、废油漆等。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烟蒂、纸巾、一次性餐具、陶瓷碎片等。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剩菜剩饭、果皮果核、菜叶菜根、过期食品等。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可回收物标识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有害垃圾标识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湿垃圾标识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干垃圾标识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垃圾分类标识识别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一般为蓝色，上面标有循环再利用的箭头。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一般为绿色，上面标有易腐或者厨余的图案。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一般为红色，上面标有骷髅头和交叉骨头的警告标志。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一般为黑色或灰色，上面标有不可回收的图案。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家庭垃圾产生源头控制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减少使用一次性用品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如一次性餐具、塑料袋等，以减少垃圾产生。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精打细算购物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避免冲动购物和过量购买，减少不必要的包装和浪费。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选择环保产品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购买可降解、可回收或环保包装的产品，支持绿色消费。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家庭垃圾分类投放指南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将废纸、废塑料、废玻璃等可回收垃圾投放到对应的可回收垃圾桶内。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将剩菜剩饭、果皮果核等厨余垃圾投放到指定的厨余垃圾桶内。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将不属于以上三类的垃圾投放到指定的其他垃圾桶内。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将废电池、废灯管、过期药品等有害垃圾投放到指定的有害垃圾桶内。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https://d.book118.com/025333004303011101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2024-09-10T10:00:40.129</cp:lastPrinted>
  <dcterms:created xsi:type="dcterms:W3CDTF">2024-09-10T02:00:40Z</dcterms:created>
  <dcterms:modified xsi:type="dcterms:W3CDTF">2024-09-10T02:00:42Z</dcterms:modified>
</cp:coreProperties>
</file>