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C57E8A-6FCC-462A-B730-DF0B8F9F11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697D80-D45B-4E05-8C35-60B406A217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02B8F2-3E36-4865-BAD1-05A6A33D10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AA169A-609B-4549-8ED9-0613344DF9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F42D073-9652-4B4A-B79F-446C9D5DD4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B3B0CE1-9C00-44E9-9F86-F1AE7C1212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AC6505E-E0FC-4D09-B6BF-AAEFA767A0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EFBEFF-31CE-4736-B996-49C5DC2698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E65AEF-118D-4AC9-B222-7A818C23DB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EBEA5B-8008-4037-A30D-0581066502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867D8A-9732-45FE-819B-DFC3CD7E37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5333201024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供应链管理与物流优化的技术与方法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物流优化概述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供应链管理与物流优化的关系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供应链管理与物流优化的技术与方法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供应链管理与物流优化的实践应用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供应链管理与物流优化的挑战与趋势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供应链管理概述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742" b="1074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供应链是由原材料供应商、制造商、分销商、零售商等一系列相互关联的企业组成的网络，共同完成产品或服务的提供。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随着全球化竞争的加剧和消费者需求的多样化，企业需要更加高效地管理供应链，以降低成本、提高响应速度和增强竞争力。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供应链管理背景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包括供应商、制造商、分销商、零售商等。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供应链成员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4292" b="14292"/>
          <a:stretch>
            <a:fillRect/>
          </a:stretch>
        </p:blipFill>
        <p:spPr>
          <a:xfrm>
            <a:off x="6096000" y="1153983"/>
            <a:ext cx="5194482" cy="5194483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包括采购、生产、库存、物流、销售等。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供应链流程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包括需求信息、供应信息、库存信息、订单信息等。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供应链信息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供应链结构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降低成本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通过优化供应链流程，降低采购、生产、库存等成本。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提高响应速度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通过加强供应链协同和信息共享，提高对市场需求的响应速度。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增强竞争力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通过构建高效、灵活的供应链，增强企业的市场竞争力。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物流优化概述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910" r="17910"/>
          <a:stretch>
            <a:fillRect/>
          </a:stretch>
        </p:blipFill>
        <p:spPr>
          <a:xfrm>
            <a:off x="3909691" y="1250241"/>
            <a:ext cx="7848601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物流优化的定义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物流优化是指通过一系列技术和管理手段，对物流系统中的各个环节进行改进和优化，以提高物流效率和降低物流成本的过程。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物流优化涉及对运输、仓储、配送、信息管理等环节的全面分析和改进，旨在实现物流系统的整体优化。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通过优化物流流程、提高物流设备效率、减少物流环节等方式，提高物流系统的整体效率。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提高物流效率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通过降低运输成本、减少库存成本、提高仓储效率等方式，降低物流系统的总成本。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降低物流成本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通过提高物流服务质量和效率，提高客户对物流服务的满意度。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提高客户满意度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物流优化的目标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提升企业竞争力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物流是企业运营的重要环节，优化物流可以提高企业运营效率，降低成本，从而提升企业竞争力。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适应市场需求变化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市场需求不断变化，优化物流可以使企业更好地适应市场需求变化，提高市场响应速度。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推动供应链协同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物流优化不仅涉及企业自身，还涉及供应链上下游企业。优化物流可以推动供应链协同，提高整个供应链的效率和竞争力。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物流优化的重要性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供应链管理与物流优化的关系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供应链协同影响物流运作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供应链各环节间的协同程度直接影响物流运作的顺畅性和成本。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供应链风险管理对物流的挑战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供应链中的不确定性因素，如需求波动、供应中断等，对物流计划和执行带来挑战。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供应链结构决定物流网络设计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供应链的层级结构、节点布局直接影响物流网络的复杂性和效率。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供应链对物流的影响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27262" y="1849088"/>
            <a:ext cx="4496144" cy="565817"/>
            <a:chOff x="5527262" y="1849088"/>
            <a:chExt cx="4496144" cy="565817"/>
          </a:xfrm>
        </p:grpSpPr>
        <p:sp>
          <p:nvSpPr>
            <p:cNvPr id="3" name="AutoShape 3"/>
            <p:cNvSpPr/>
            <p:nvPr/>
          </p:nvSpPr>
          <p:spPr>
            <a:xfrm>
              <a:off x="5527262" y="1849088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1435703" y="1849088"/>
            <a:ext cx="3294412" cy="3432906"/>
            <a:chOff x="1435703" y="1849088"/>
            <a:chExt cx="3294412" cy="3432906"/>
          </a:xfrm>
        </p:grpSpPr>
        <p:sp>
          <p:nvSpPr>
            <p:cNvPr id="5" name="AutoShape 5"/>
            <p:cNvSpPr/>
            <p:nvPr/>
          </p:nvSpPr>
          <p:spPr>
            <a:xfrm>
              <a:off x="1435703" y="18490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10800000">
              <a:off x="1435703" y="19875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Freeform 7"/>
          <p:cNvSpPr/>
          <p:nvPr/>
        </p:nvSpPr>
        <p:spPr>
          <a:xfrm>
            <a:off x="2699099" y="32826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70599" y="1849088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物流效率影响供应链整体绩效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物流对供应链的影响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527262" y="2424430"/>
            <a:ext cx="4496144" cy="820535"/>
            <a:chOff x="5527262" y="2424430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527262" y="2424430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物流环节的运作效率直接影响供应链的响应速度和成本。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527262" y="3282680"/>
            <a:ext cx="4496144" cy="565817"/>
            <a:chOff x="5527262" y="3282680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527262" y="3282680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670599" y="3282680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物流服务水平影响供应链竞争力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527262" y="3877072"/>
            <a:ext cx="4496144" cy="820535"/>
            <a:chOff x="5527262" y="3877072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527262" y="387707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物流服务的质量、速度和可靠性是供应链竞争力的重要组成部分。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527262" y="4771916"/>
            <a:ext cx="4496144" cy="565817"/>
            <a:chOff x="5527262" y="4771916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527262" y="4771916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527262" y="5366307"/>
            <a:ext cx="4496144" cy="820535"/>
            <a:chOff x="5527262" y="5366307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527262" y="536630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物流成本的控制和优化对提升供应链整体经济效益具有重要意义。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688407" y="4771916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物流成本影响供应链经济效益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https://d.book118.com/025333201024011110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2024-09-15T06:18:33.359</cp:lastPrinted>
  <dcterms:created xsi:type="dcterms:W3CDTF">2024-09-14T22:18:33Z</dcterms:created>
  <dcterms:modified xsi:type="dcterms:W3CDTF">2024-09-14T22:18:35Z</dcterms:modified>
</cp:coreProperties>
</file>