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2B4D1D-C376-4897-8855-AD8CAF9B3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E534D-7FEE-41ED-817C-B53312EAE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128B1-F234-404D-BBDF-D27615CCF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C285A3-D266-4572-8AFE-051BCF7F9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BDE3DC-4F79-49DA-BAB2-0975FA335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2F9E24-84D1-4B53-9DB5-804191A53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126FE2-451D-41C8-B5E4-268A6BFF2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B3E8EF-5681-4E5A-89BD-30731251F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559D50-61F3-4DFE-91B2-8F9D7F462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CF356-8ABE-4915-8FB6-5F6111B35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D31F80-EAF4-48A9-BF61-34854F00D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34103202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简述12指肠溃疡的治疗方案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生活方式的改变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其他治疗方式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抑制胃酸分泌的药物是治疗12指肠溃疡的主要药物之一，可以有效缓解症状并促进溃疡愈合。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药物通过减少胃酸分泌，降低胃液对溃疡面的刺激，缓解疼痛等症状。常见的抑制胃酸分泌的药物包括质子泵抑制剂和H2受体拮抗剂。质子泵抑制剂如奥美拉唑、雷贝拉唑等，能够抑制胃酸分泌的关键酶，从而减少胃酸分泌；H2受体拮抗剂如雷尼替丁、法莫替丁等，能够阻断胃壁细胞的H2受体，抑制胃酸分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抑制胃酸分泌的药物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保护胃黏膜的药物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保护胃黏膜的药物可以增强胃黏膜的屏障功能，减少胃酸对溃疡面的刺激，促进溃疡愈合。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这类药物通过在胃黏膜表面形成保护层，防止胃酸和消化酶对溃疡面的侵蚀，促进溃疡愈合。常见的保护胃黏膜的药物包括硫糖铝、胶体铋等。硫糖铝能够在胃黏膜表面形成一层保护膜，减少胃酸对溃疡面的刺激；胶体铋则能与胃黏膜表面的黏液结合，形成一层保护膜，增强胃黏膜的屏障功能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对于由幽门螺杆菌感染引起的12指肠溃疡，抗生素治疗是必要的，可以有效根除幽门螺杆菌并促进溃疡愈合。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治疗主要针对幽门螺杆菌感染引起的12指肠溃疡。通过使用适当的抗生素组合，如克拉霉素、阿莫西林、甲硝唑等，可以有效根除幽门螺杆菌，从而促进溃疡愈合。在治疗过程中，需遵循医生的建议，确保足量、足疗程用药，以达到最佳的治疗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抗生素治疗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528" r="1652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避免食用辛辣、油腻、过酸、过甜的食物，这些食物可能刺激胃黏膜，加重溃疡症状。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避免饮用咖啡、浓茶、碳酸饮料等刺激性饮料，这些饮料可能影响胃液分泌，加重溃疡。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避免食用含酒精的饮品，酒精对胃黏膜有直接的损害作用，可能加重溃疡。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避免刺激性食物和饮料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选择软烂、易消化的食物，如稀粥、面条、蒸蛋等，有助于减轻胃部负担，促进消化。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避免食用硬、脆、油炸等不易消化的食物，这些食物可能损伤胃黏膜，加重溃疡。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368" b="836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适量食用高蛋白食物，如鱼、肉、蛋等，以满足营养需求，但需注意烹饪方式，避免过于油腻。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0938" b="309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选择易消化的食物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避免暴饮暴食，过量进食可能增加胃部负担，损伤胃黏膜，不利于溃疡的愈合。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细嚼慢咽，充分咀嚼食物，有助于减轻胃部负担，促进消化。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6903" b="6903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3921" r="1392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3411" r="341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保持规律的饮食习惯，定时定量进餐，有助于调节胃酸分泌，减轻胃部负担。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规律饮食，避免暴饮暴食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生活方式的改变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https://d.book118.com/025341032023011041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2024-09-01T13:35:38.438</cp:lastPrinted>
  <dcterms:created xsi:type="dcterms:W3CDTF">2024-09-01T05:35:38Z</dcterms:created>
  <dcterms:modified xsi:type="dcterms:W3CDTF">2024-09-01T05:35:40Z</dcterms:modified>
</cp:coreProperties>
</file>