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5D08B-AE89-405A-B15A-B8AA552E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D3740-6EC2-4251-B468-31E20655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EC0C9-1CA6-47A2-A100-0EB8C1FA5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F98A0-A19A-4175-A88B-C7C72F19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A6FBF-4765-4331-844B-785193B2B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6B71D-6C19-45C4-94F3-8F01A512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23247-2DB1-4D33-8968-8AD6C0FAE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97309-4E09-49F0-8C2B-2C036839F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0B3B1-4A66-40C0-8110-1840E0CF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C5153-7598-4551-811A-FFA26DAD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43102-0D7A-40C8-ADE5-B713F127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55" r:id="rId2"/>
    <p:sldLayoutId id="2147486356" r:id="rId3"/>
    <p:sldLayoutId id="2147486357" r:id="rId4"/>
    <p:sldLayoutId id="2147486358" r:id="rId5"/>
    <p:sldLayoutId id="2147486359" r:id="rId6"/>
    <p:sldLayoutId id="2147486360" r:id="rId7"/>
    <p:sldLayoutId id="2147486361" r:id="rId8"/>
    <p:sldLayoutId id="2147486362" r:id="rId9"/>
    <p:sldLayoutId id="2147486363" r:id="rId10"/>
    <p:sldLayoutId id="214748636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410403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初中教育如何提高学生的信息处理和媒体素养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信息处理和媒体素养的重要性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初中教育中信息处理和媒体素养的培养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提高学生信息处理和媒体素养的策略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实践案例与效果评估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面临的挑战与对策建议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信息处理和媒体素养的重要性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信息时代对个人素养的要求</a:t>
            </a:r>
            <a:endParaRPr lang="zh-CN" altLang="en-US"/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信息处理能力：能够快速获取、筛选、分析和处理信息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创新能力：能够利用信息进行创新，提出新的观点和方法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沟通协作能力：能够利用信息进行有效的沟通和协作，与他人共同解决问题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媒体素养：能够理解和评价媒体信息，具备辨别真假、筛选有用信息的能力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信息处理和媒体素养对个人发展的影响</a:t>
            </a:r>
            <a:endParaRPr lang="zh-CN" altLang="en-US"/>
          </a:p>
        </p:txBody>
      </p:sp>
      <p:sp>
        <p:nvSpPr>
          <p:cNvPr id="10491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提高信息处理能力：帮助学生更好地理解和分析信息，提高学习效率和效果。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培养媒体素养：帮助学生更好地理解和评价媒体信息，提高对虚假信息的辨别能力。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增强批判性思维：帮助学生更好地分析和评价信息，提高独立思考和判断能力。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促进创新和创造力：帮助学生更好地利用信息和媒体资源，提高创新和创造力。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初中阶段培养信息处理和媒体素养的必要性</a:t>
            </a:r>
            <a:endParaRPr lang="zh-CN" altLang="en-US"/>
          </a:p>
        </p:txBody>
      </p:sp>
      <p:sp>
        <p:nvSpPr>
          <p:cNvPr id="10491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信息爆炸时代：初中生需要具备信息处理能力，以应对大量信息的挑战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媒体素养：初中生需要具备媒体素养，以辨别真假信息，不被虚假信息所误导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培养独立思考能力：信息处理和媒体素养的培养有助于初中生形成独立思考能力，不盲目跟风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提升学习能力：信息处理和媒体素养的培养有助于初中生提升学习能力，更好地适应未来社会的发展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初中教育中信息处理和媒体素养的培养</a:t>
            </a:r>
            <a:endParaRPr lang="zh-CN" altLang="en-US"/>
          </a:p>
        </p:txBody>
      </p:sp>
      <p:sp>
        <p:nvSpPr>
          <p:cNvPr id="104923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课程设置与教学内容</a:t>
            </a:r>
            <a:endParaRPr lang="zh-CN" altLang="en-US"/>
          </a:p>
        </p:txBody>
      </p:sp>
      <p:sp>
        <p:nvSpPr>
          <p:cNvPr id="10493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课程内容：包括信息搜索、信息筛选、信息分析和信息应用等方面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课程目标：培养学生的信息处理和媒体素养能力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教学方法：采用项目式学习、合作学习、探究式学习等教学方法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评价方式：注重过程性评价，关注学生的参与度和学习效果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评价与反馈：对学生的学习成果进行评价，并提供反馈，帮助他们改进和提高。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合作学习：让学生在小组中合作完成任务，提高他们的沟通和协作能力。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实践操作：让学生在实际操作中掌握信息处理和媒体素养的技能，如制作PPT、编辑视频等。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课堂讲授：通过讲解和案例分析，让学生了解信息处理和媒体素养的重要性。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教师角色与能力要求</a:t>
            </a:r>
            <a:endParaRPr lang="zh-CN" altLang="en-US"/>
          </a:p>
        </p:txBody>
      </p:sp>
      <p:sp>
        <p:nvSpPr>
          <p:cNvPr id="104943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教师应具备信息处理和媒体素养的基本知识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教师应能够引导学生正确使用和评价信息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教师应能够引导学生识别和抵制虚假信息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教师应能够引导学生合理利用媒体进行学习和交流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家庭、学校和社会合作的重要性</a:t>
            </a:r>
            <a:endParaRPr lang="zh-CN" altLang="en-US"/>
          </a:p>
        </p:txBody>
      </p:sp>
      <p:sp>
        <p:nvSpPr>
          <p:cNvPr id="10495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学校：学校是教育的主阵地，应该提供相关的课程和活动，帮助学生提高信息处理和媒体素养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家庭：家长是孩子的第一任老师，应该培养孩子的信息处理和媒体素养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社会：社会应该提供良好的信息环境和媒体氛围，帮助学生形成正确的信息处理和媒体素养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合作：家庭、学校和社会应该共同努力，形成合力，共同培养学生的信息处理和媒体素养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提高学生信息处理和媒体素养的策略</a:t>
            </a:r>
            <a:endParaRPr lang="zh-CN" altLang="en-US"/>
          </a:p>
        </p:txBody>
      </p:sp>
      <p:sp>
        <p:nvSpPr>
          <p:cNvPr id="104955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https://d.book118.com/025341040312011101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初中教育如何提高学生的信息处理和媒体素养</vt:lpstr>
      <vt:lpstr>目录</vt:lpstr>
      <vt:lpstr>添加章节标题</vt:lpstr>
      <vt:lpstr>信息处理和媒体素养的重要性</vt:lpstr>
      <vt:lpstr>PowerPoint Presentation</vt:lpstr>
      <vt:lpstr>信息时代对个人素养的要求</vt:lpstr>
      <vt:lpstr>信息处理和媒体素养对个人发展的影响</vt:lpstr>
      <vt:lpstr>初中阶段培养信息处理和媒体素养的必要性</vt:lpstr>
      <vt:lpstr>初中教育中信息处理和媒体素养的培养</vt:lpstr>
      <vt:lpstr>PowerPoint Presentation</vt:lpstr>
      <vt:lpstr>课程设置与教学内容</vt:lpstr>
      <vt:lpstr>教学方法与手段</vt:lpstr>
      <vt:lpstr>教师角色与能力要求</vt:lpstr>
      <vt:lpstr>家庭、学校和社会合作的重要性</vt:lpstr>
      <vt:lpstr>提高学生信息处理和媒体素养的策略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2024-09-10T10:23:56.882</cp:lastPrinted>
  <dcterms:created xsi:type="dcterms:W3CDTF">2024-09-10T02:23:56Z</dcterms:created>
  <dcterms:modified xsi:type="dcterms:W3CDTF">2024-09-10T02:23:59Z</dcterms:modified>
</cp:coreProperties>
</file>