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F4FFDBD-2A78-4158-957C-6D8E19B05CB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33625-7283-42E0-929D-FD2AE8873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AE1C5-6223-4768-9238-FE52410B2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04F67-E28A-4ECB-9B7B-32F14B8A2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B3D259-050F-4030-A036-C6A01EB21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273E1C-E59C-42B7-95B4-B10F506EF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A20EBC-2374-48B3-9D22-75DB56489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D04482-1AAF-4FBB-ACA6-717336111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B363D-0903-4138-AD7D-5E3383086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E863F-5BEB-450F-A165-3F4A8A361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3CC14-AF67-4B80-973F-C58F243BE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9331F1-2349-416D-97D1-6D928B8BE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336ACA2-BEB9-4B5E-A36A-C087C6D7688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A6151FE-ED7B-4F74-959B-1408B5E637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341222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焊接变形控制策略技巧培训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焊接变形控制策略技巧培训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焊接变形的基本原理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传统控制策略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前沿技术控制策略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实战应用案例分析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焊接变形控制策略技巧培训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课程简介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焊接变形是在焊接过程中产生的形变现象，控制策略的重要性在于提高焊接质量和效率，技巧培训的目的是培养焊接工人的操作技巧和解决问题的能力。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焊接变形的影响因素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焊接变形受到多种因素影响，包括温度控制、材料选择、焊接速度和焊接角度。合理控制这些因素可以有效减少焊接变形，提高焊接质量。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控制策略的分类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常规方法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传统控制策略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创新技术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前沿技术控制策略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实践中的应用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实际操作演练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焊接实践操作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仿真模拟训练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真实案例分析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培训计划概述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理论课程内容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焊接变形原理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控制策略方法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影响因素详解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热影响区控制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温度控制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强度及延展性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材料选择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快慢对比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焊接速度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斜焊与垂焊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焊接角度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焊接变形的基本原理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熔化焊接的过程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熔化焊接的过程主要包括热源作用、材料熔化和固化过程。热源作用使焊接区域达到熔化温度，材料熔化后形成熔池，随后在固化过程中形成焊接接头。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变形原因分析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由于焊接区域温度差异引起的应力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热应力引起的变形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焊接过程中材料组织发生改变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组织结构变化引起的变形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外部力量对焊接件的影响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外力作用引起的变形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控制策略的基本原则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提前加热焊接区域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预热控制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在焊接完毕后进行热处理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后热处理控制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实时监测焊接变形情况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焊接变形监测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解决方案探讨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研究不同解决方案的效果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评估可行性及成本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制定最佳应对策略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学员互动讨论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学员分享焊接实践经验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讨论变形控制的方法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交流解决问题的思路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实例分析与讨论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典型案例解析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分析案例中的焊接变形现象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探讨造成变形的原因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本章节的学习，掌握了焊接变形的基本原理、控制策略和实例分析，希望能够在实际工作中更好地应对焊接变形问题，提高焊接质量，实现良好的焊接效果。未来的学习中，将深入探讨更多焊接技巧和策略，不断提升专业能力，为实践工作提供有力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传统控制策略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预热控制技巧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预热是焊接过程中非常重要的一步，选择合适的预热温度、控制预热时间以及优化预热方式能有效减少焊接变形，提高焊接质量。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预热控制技巧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选择合适的温度能够减少焊接变形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预热温度选择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控制时间能够保证焊接质量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预热时间控制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优化方式能提高焊接效率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预热方式优化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焊接速度控制策略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速度过快会导致变形增加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速度对变形的影响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案例分析有助于了解速度控制的重要性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合适的控制技巧能保证焊接质量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速度控制技巧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后热处理方法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回火处理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时效处理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退火处理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后热处理效果评估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硬度测试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拉伸试验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冲击试验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后热处理技巧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后热处理目的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减少焊接残余应力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提高焊接接头性能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实践操作示范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在实践操作示范中，重点讲解操作要点，演示操作过程，并让学员进行实际操作练习，通过实践加深对焊接变形控制策略的理解和掌握。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https://d.book118.com/025341222013011130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焊接变形控制策略技巧培训</vt:lpstr>
      <vt:lpstr>目录</vt:lpstr>
      <vt:lpstr>第1章 焊接变形控制策略技巧培训</vt:lpstr>
      <vt:lpstr>课程简介</vt:lpstr>
      <vt:lpstr> </vt:lpstr>
      <vt:lpstr>控制策略的分类</vt:lpstr>
      <vt:lpstr>培训计划概述</vt:lpstr>
      <vt:lpstr>影响因素详解</vt:lpstr>
      <vt:lpstr>第2章 焊接变形的基本原理</vt:lpstr>
      <vt:lpstr> </vt:lpstr>
      <vt:lpstr>变形原因分析</vt:lpstr>
      <vt:lpstr>控制策略的基本原则</vt:lpstr>
      <vt:lpstr>实例分析与讨论</vt:lpstr>
      <vt:lpstr>总结与展望</vt:lpstr>
      <vt:lpstr>第三章 传统控制策略</vt:lpstr>
      <vt:lpstr>预热控制技巧</vt:lpstr>
      <vt:lpstr>预热控制技巧</vt:lpstr>
      <vt:lpstr>焊接速度控制策略</vt:lpstr>
      <vt:lpstr>后热处理技巧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2024-09-29T14:41:49.882</cp:lastPrinted>
  <dcterms:created xsi:type="dcterms:W3CDTF">2024-09-29T06:41:49Z</dcterms:created>
  <dcterms:modified xsi:type="dcterms:W3CDTF">2024-09-29T06:41:51Z</dcterms:modified>
</cp:coreProperties>
</file>