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48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D543B-9A99-4D6E-8189-D5C38A819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548AF-7650-4A1B-912B-9727F329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EB148-88D7-46A6-94FB-1AAF3B78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96C41-D63C-475D-8EDC-0AC17194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531D8-D1D4-4740-9352-52AC7C46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FB50D-E266-4C9D-8951-A124C355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0B3D9-65AC-4BF2-AE94-EED16C11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52410-FBAF-423A-B043-EB1176E6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36AD-F353-46C3-A229-930458E1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7D8CB-8AD8-44F5-9FE2-45AA7158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5A065-DB97-4480-B73E-D12752E2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18" Type="http://schemas.openxmlformats.org/officeDocument/2006/relationships/tags" Target="../tags/tag427.xml" /><Relationship Id="rId19" Type="http://schemas.openxmlformats.org/officeDocument/2006/relationships/tags" Target="../tags/tag42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6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421103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“三角形内角和”在多个环节中渗透数学史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理论探究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历史背景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方法应用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文化内涵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三角形内角和是数学中的一个基本概念，指三角形三个内角的度数之和。这个看似简单的概念，实则蕴含了丰富的数学史。在本次演示中，我们将沿着时间轴，回顾三角形内角和的历史背景，并从理论角度深入探究其数学理论，以及在日常生活、艺术、音乐等领域中的应用和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历史背景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历史背景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古希腊时期，数学家们已经意识到三角形内角和的关系。公元前6世纪，泰勒斯（Thales）发现，当三角形的三个顶点确定时，其内角和为180度。尽管这一发现具有重要意义，但当时并未形成完整的理论体系。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历史背景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进入中世纪，中国数学家赵爽对三角形内角和进行了深入研究。他在《周髀算经》中提出“平三角形三个内角之和等于180度”的结论，并给出了证明。此后，三角形内角和的研究逐渐为世界各地的数学家所。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理论探究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理论探究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三角形内角和的数学理论主要涉及角的概念、内角和的定义、测量的方法等。在19世纪初，法国数学家皮埃尔-西蒙·拉普拉斯（Pierre-Simon Laplace）对三角形内角和进行了严格的数学证明，使得这一理论更为严谨。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理论探究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三角形内角和的测量方法也有了很大发展。古希腊数学家欧几里得（Euclid）提出了一种基于几何的方法，而法国数学家约瑟夫·傅里叶（Joseph Fourier）则引入了三角函数的概念，为现代三角学的发展奠定了基础。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方法应用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方法应用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三角形内角和在日常生活、工程、建筑设计等领域有着广泛的应用。例如，通过测量三个内角的度数，可以确定一个三角形的形状和大小，这在航海、地图绘制等领域具有重要意义。在建筑设计中，三角形内角和的概念有助于确定建筑物的结构稳定性和受力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文化内涵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文化内涵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三角形内角和不仅在数学中有重要地位，还在艺术、音乐、文学等领域中具有深刻的文化内涵。在音乐中，三角形内角和与和弦的构成密切相关，为音乐创作提供了重要的理论基础。在艺术中，三角形内角和的应用有助于理解形式美的基本原则，如平衡、对称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文化内涵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文学中，三角形内角和的形象比喻常常被用来阐释人际关系、团队协作等方面的道理。例如，三角形中三个顶点分别代表团队中的不同成员，而他们之间的连线则表示成员之间的合作关系，只有当这三个顶点相互支持、协调合作时，团队才能达到最佳状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https://d.book118.com/025342110321011104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17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“三角形内角和”在多个环节中渗透数学史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2024-09-14T19:36:08.501</cp:lastPrinted>
  <dcterms:created xsi:type="dcterms:W3CDTF">2024-09-14T11:36:08Z</dcterms:created>
  <dcterms:modified xsi:type="dcterms:W3CDTF">2024-09-14T11:36:17Z</dcterms:modified>
</cp:coreProperties>
</file>