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68124-D5BD-429B-BE78-C22A9F13A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83E42-6B45-4934-B7AC-EC1AE6AAE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1FBD4-81D6-4745-A366-763AD8D14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D0B93-FB33-4309-AD0D-D10159F16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8B8556-C21E-4A8F-AD72-92586B078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C400C4-5389-4DBA-8AF7-8F7705EAB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6B0C4F-AFC2-41F2-98CD-D37955FAD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CAD2B-69D2-4402-B820-8CA57389D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8920C-915F-404B-BAC1-D2A3A1771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40B0C-FBC2-4ECE-A301-CD8FB1CB6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B7F98-4069-4B2B-9B80-A6FEAD226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43214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加油站危险性作业管理制度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危险性作业管理制度概述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危险性作业安全要求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危险性作业应急预案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危险性作业监督与考核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加油站危险性作业管理制度旨在确保加油站各项作业的安全进行，防止事故发生，保障人员和财产安全。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根据国家相关法律法规，加油站必须建立完善的安全管理制度，对危险性作业进行规范和管理。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确保加油站作业安全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危险性作业定义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指在加油站内进行的涉及易燃、易爆、有毒、有害等危险品的作业，如加油、卸油、油罐清洗、设备维修等。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本制度适用于加油站内所有危险性作业，包括员工、承包商及访客等在加油站进行的相关活动。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危险性作业管理制度概述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根据作业的性质和危险程度，将加油站作业分为高危险性作业、中危险性作业和低危险性作业三类。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作业分级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根据作业的复杂程度、人员和设备投入、风险控制难度等因素，对高危险性作业进一步细分为一级、二级和三级，中低危险性作业根据实际情况进行相应分级。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作业分类与分级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417" r="4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建立严格的作业审批流程，包括作业申请、审批、实施和验收等环节，确保作业安全可控。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明确各级管理人员和部门的审批权限，严禁越权审批或违规操作。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审批权限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作业审批制度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https://d.book118.com/025343214244011123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2024-09-27T16:27:36.899</cp:lastPrinted>
  <dcterms:created xsi:type="dcterms:W3CDTF">2024-09-27T08:27:36Z</dcterms:created>
  <dcterms:modified xsi:type="dcterms:W3CDTF">2024-09-27T08:27:38Z</dcterms:modified>
</cp:coreProperties>
</file>