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1EA59-47FE-4B02-8C40-FB4155C5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BE780-0497-4D56-BBE5-60BCE679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7C2BB-4F00-4A49-B10B-3FE6AA0C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00B1A-307F-4248-ADA7-842D4506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B329C-D6A0-4074-AE17-3FEEC560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401F9-4C54-4D66-827D-6B84AEC4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41E68-5CEC-4737-B489-09E8492B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BDE00-B229-4941-B9F7-6535BC7A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F9DB2-14A6-4E20-8FDC-1EB2EB266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EB27-C16E-4A25-BB70-54458E79E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81F7E-596B-4908-9663-5DBEFC33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44033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科技成果鉴定评审专家培训中的市场营销与推广技巧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市场营销与推广概述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科技成果鉴定评审过程中营销策略应用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与媒体合作提升影响力技巧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市场营销与推广概述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市场营销是一种组织和个人通过创造和交换产品及价值，从而满足自身需求和欲望的社会和管理过程。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在科技成果鉴定评审专家培训中，市场营销能够帮助提升课程知名度和影响力，吸引更多目标受众，促进培训业务的增长和发展。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通过撰写与科技成果鉴定评审相关的专业文章、报告等，提升专家在领域内的知名度和影响力。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利用社交媒体平台展示专家的专业知识和经验，吸引潜在受众。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合作伙伴关系建立：与相关机构、企业建立合作关系，共同推广培训课程。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在搜索引擎、社交媒体等网络平台投放广告，提高课程曝光度。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组织或参加相关学术会议、研讨会等，与潜在受众建立联系。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通过满意学员的推荐和分享，扩大课程影响力。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科技成果鉴定评审专家、科研机构成员、高校教授及研究生等。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掌握最新的评价方法和标准，提高评审质量和效率。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提升科技成果鉴定评审能力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了解科技前沿动态和最新研究成果，提升专业素养。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拓展专业领域知识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与同行专家建立联系，分享经验和资源，促进个人和职业发展。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建立专业人脉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对科技成果进行客观、公正、科学的评价，提供专业意见和建议，推动科技成果转化和应用。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获得相应的报酬和荣誉，参与相关学术交流和活动，提升自身学术地位和影响力。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专家职责与权益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提升个人品牌影响力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建立个人专业形象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通过发表高质量学术论文、参与重要科研项目等方式，展示自己在专业领域的实力和水平。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积极参与社会公益活动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参加各类科技志愿服务、科普活动等，提高社会认知度和美誉度。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运用微博、微信公众号等社交媒体平台，发布专业观点和科技成果，吸引更多关注和粉丝。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与企业界合作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积极寻求与企业的合作机会，将科研成果转化为实际应用，推动产学研合作。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与政府机构沟通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与政府相关部门保持良好沟通，了解政策导向和资金支持情况，为科技成果转化提供有力支持。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与同行专家建立联系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通过学术会议、研讨会等途径，与同行专家建立联系和交流，共同探讨专业领域问题。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建立良好合作关系网络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科技成果鉴定评审过程中营销策略应用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深入研究项目背景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了解项目的研发历程、技术原理、应用领域等，为后续的营销策略制定提供基础。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突出创新点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明确项目的独特之处和优势，将其作为营销的重点，提高项目的知名度和吸引力。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了解项目背景及创新点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https://d.book118.com/025344033104011103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2024-09-12T14:05:04.889</cp:lastPrinted>
  <dcterms:created xsi:type="dcterms:W3CDTF">2024-09-12T06:05:04Z</dcterms:created>
  <dcterms:modified xsi:type="dcterms:W3CDTF">2024-09-12T06:05:07Z</dcterms:modified>
</cp:coreProperties>
</file>