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B12F-86C1-4631-97DC-9E90B30F9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C12EA-A0FB-4AE1-BFBF-8E13C031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FAD20-A72F-4023-BD8E-77EB508E7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2FB18-BA30-402E-85DD-3616F16F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0AE94-F7A2-4A99-AD5D-B48CE394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95DBF-6C13-4323-865F-93E2964A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DD4B4-BEEE-43FD-B71F-33E6C4AB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AE985-6663-4244-826A-F957A2D3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D2D26-7F53-4754-AA41-9FABCD28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A9016-3729-4E1E-868F-75D6CA93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31AA6-F02A-4870-95D5-5987E0F6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0004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学校传染病防控的指导文件研究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指导文件核心内容概述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学校各部门职责划分与协作机制建立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校园环境卫生整治及日常预防措施落实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应急预案制定与演练实施情况回顾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家校合作在传染病防控中作用探讨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未来发展趋势预测及建议提出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防控难度较大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学生群体免疫力相对较弱，且学校人员流动性大，给传染病防控带来一定难度。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传染病种类多样化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学校作为人员密集场所，容易引发多种传染病，如流感、水痘、手足口病等。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传播途径复杂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学生之间接触频繁，传播途径多样，包括飞沫传播、接触传播等。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当前学校传染病现状分析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保障学生健康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学生是国家的未来和希望，保障学生健康是教育工作的重要任务。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学校是社会的重要组成部分，传染病在学校爆发容易引起社会恐慌，影响社会稳定。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推进健康中国建设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学校传染病防控是健康中国建设的重要组成部分，对于提高全民健康水平具有重要意义。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防控工作重要性及紧迫性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《学校卫生工作条例》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明确了学校卫生工作的任务、要求和保障措施，强调了学校在传染病防控工作中的责任和义务。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针对突发公共卫生事件制定了应急处理措施和预案，为学校应对突发传染病事件提供了指导。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规定了传染病的预防、控制和监督等方面的内容，为学校开展传染病防控工作提供了法律依据。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指导文件核心内容概述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坚持预防为主，建立健全学校传染病防控体系和工作机制，提高防控能力。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完善学校卫生设施，改善学校卫生条件，为学生提供良好的学习和生活环境。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加强学生健康教育，提高学生健康素养和自我保健能力。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加强学校与家庭、社会的沟通与合作，共同做好学校传染病防控工作。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065" r="306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09" r="110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总体要求与目标设定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制定学校传染病防控工作计划和应急预案，明确工作职责和流程。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具体措施及实施步骤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加强学生晨检、午检和因病缺勤追踪登记工作，及时发现和报告传染病病例。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做好校园环境卫生整治和消毒工作，消除传染病传播隐患。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加强学校食堂、饮用水等食品安全管理，防止食源性疾病的发生。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开展学生健康教育活动，普及传染病防控知识，提高学生自我保健意识。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监督检查与评估机制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建立学校传染病防控工作监督检查制度，定期对学校传染病防控工作进行督导检查。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建立学校传染病防控工作评估机制，对学校传染病防控工作进行评估和反馈。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对于违反学校传染病防控规定的行为，依法依规进行处理并追究相关责任人的责任。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鼓励和支持社会各界对学校传染病防控工作进行监督和评价，促进学校传染病防控工作的持续改进和提高。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学校各部门职责划分与协作机制建立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制定学校传染病防控政策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教育部门应负责制定学校传染病防控的相关政策，明确防控目标、策略和措施。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部署防控工作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组织学校开展传染病防控工作，包括制定防控计划、安排防控人员、提供必要的防控物资等。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对学校传染病防控工作进行监督和评估，确保防控措施的有效实施。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教育部门职责及工作部署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卫生健康部门应为学校提供传染病防控的技术支持，包括疫情监测、病毒检测、防控策略制定等。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对学校教职工进行传染病防控知识培训，提高教职工的防控意识和能力。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指导学校制定应急预案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指导学校制定传染病防控应急预案，确保学校在疫情发生时能够及时、有效地应对。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卫生健康部门技术支持和指导作用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鼓励社会各界为学校提供传染病防控的支持和帮助，如捐赠防控物资、提供志愿服务等。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建立学校、家长、社会之间的信息共享和沟通机制，及时发布疫情信息和防控工作进展，增强公众对学校的信任和支持。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家长参与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通过家长会、家长信等形式，向家长宣传传染病防控知识，引导家长积极参与学校的防控工作。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家长、社会共同参与模式探讨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校园环境卫生整治及日常预防措施落实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https://d.book118.com/026000043155010050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2024-09-16T02:43:27.839</cp:lastPrinted>
  <dcterms:created xsi:type="dcterms:W3CDTF">2024-09-15T18:43:27Z</dcterms:created>
  <dcterms:modified xsi:type="dcterms:W3CDTF">2024-09-15T18:43:30Z</dcterms:modified>
</cp:coreProperties>
</file>