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21D6D-4584-49B3-B95B-BC29E621A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93BF5-123F-45CA-9150-647C662A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EBF3D-D2EB-4BE0-882C-A20DC2DF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8D31A-E63E-4EB3-81EA-E7D71EFFC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697D4-445A-4534-AAE1-B5685FAA3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40AC6-A9E1-4B16-A5BD-C5B7AD5C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6F64CD-B111-499B-984B-01C78B5E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E7FDE-1945-4194-ABFF-A91C117D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126D3-BEE7-43A3-B67D-58B6E967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3E65D-32A5-4EF6-A62F-CBA69828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4BA8F-2310-4451-8E80-0B7EF292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00235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生态系统的信息传递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生态系统中信息传递的方式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信息传递在生态系统中的作用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信息传递的未来研究方向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72" r="251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信息传递是生态系统中的重要组成部分，它有助于生物之间的相互交流、协作和适应环境变化。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信息传递是指生物之间或生物与环境之间通过某些方式传递、交换和共享信息的过程。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通过声、光、电、磁等物理信号传递信息。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物理信息传递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通过释放化学物质（如气味、激素等）传递信息。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化学信息传递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通过生物的行为特征（如姿态、动作等）传递信息。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行为信息传递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信息传递有助于生物之间相互理解对方的意图和需求，从而建立合作关系或避免冲突。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促进生物之间的相互交流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调节种群和群落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维持生态平衡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促进生物进化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信息传递可以影响生物的繁殖、迁徙和分布，进而影响种群和群落的动态变化。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信息传递有助于生物适应环境变化，调节生态系统中的物质循环和能量流动，从而维持生态平衡。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信息传递在生物的进化过程中起着重要作用，它有助于生物适应环境变化，促进物种的进化和发展。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生态系统中信息传递的方式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动物通过声音进行交流，如鸟类鸣叫、昆虫振翅等。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声波传递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292" b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电磁波传递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75" b="41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植物通过光合作用吸收光能，同时通过叶绿素吸收特定波长的光线进行信息传递。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生物体释放的电磁波可以传递信息，如蜜蜂的舞蹈。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物理信息传递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生物通过释放化学物质（如气味、信息素）来传递信息，如昆虫的性引诱。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958" r="3095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气味传递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生物通过味觉感受器接收化学物质的信息，如植物分泌的苦味物质防止动物啃食。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味道传递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生物通过接触化学物质来感知环境信息，如某些动物的触觉。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接触性化学感受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化学信息传递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动物通过特定的姿态或动作来传递信息，如鸟类的求偶舞蹈。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动物通过社会行为来传递信息，如蜜蜂的分工合作。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社会行为传递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37" r="1823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动物通过模仿其他生物的行为来传递信息，如某些动物的伪装行为。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模仿行为传递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行为信息传递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信息传递在生态系统中的作用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https://d.book118.com/026000235143010055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2024-09-23T05:14:46.872</cp:lastPrinted>
  <dcterms:created xsi:type="dcterms:W3CDTF">2024-09-22T21:14:46Z</dcterms:created>
  <dcterms:modified xsi:type="dcterms:W3CDTF">2024-09-22T21:14:48Z</dcterms:modified>
</cp:coreProperties>
</file>