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EBA36-BB53-46E1-A87B-B437DEC7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32749-AD86-4E7A-97D5-3CE893BC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E82A9-3052-4A72-8338-8EDC614A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991F9-B1E9-4026-9FD1-3F2BA677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29F7C-3C30-4FDE-AAF0-4D04D4F0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B3A3C-3AFE-4B42-AB8D-6FBE00DB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B987D-5452-4CD9-AE65-066F6BFC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AA277-2F9F-4CFF-AEBE-D3145F9B4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F83AF-93FF-4B5C-A394-1CDF6435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B9A73-C417-407F-9C3D-9A5FB435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30DBD-93C5-416F-8C1A-22A520D7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0103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社会心理健康调查方法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调查结果与发现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了解社会心理健康状况，为制定相关政策和提供服务提供依据。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随着社会压力的增加，心理健康问题日益突出，社会对心理健康的关注度不断提高。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全国范围内的城市和乡村居民。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18岁及以上的成年人。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根据多项调查显示，大多数人的心理健康状况处于正常范围，能够适应社会生活和工作。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然而，也有一部分人存在不同程度的心理健康问题，如抑郁、焦虑、自卑等，这些问题对他们的生活和工作产生了负面影响。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学生是心理健康问题的高发人群之一，主要表现在学习压力、人际关系等方面，需要引起学校和家庭的关注。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老年人是另一个容易出现心理健康问题的群体，主要原因是孤独、失落、疾病等，需要社区和家庭提供更多的心理关怀。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62" r="187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不同人群的心理健康状况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29" b="5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294" b="19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心理健康问题会严重影响个体的生活质量，导致工作、学习效率低下，人际关系紧张等。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增加疾病风险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长期的心理问题还可能引发身体疾病，如高血压、糖尿病等，对个体健康造成更大的威胁。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个体的心理问题也会对社会造成影响，如犯罪率上升、社会不稳定等，因此需要重视心理健康问题的预防和干预。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社会心理健康问题分析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遗传因素对个体的心理健康有显著影响，某些心理障碍和行为问题可能与遗传有关。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家庭、学校、社区等环境因素对个体的心理健康产生重要影响，如家庭氛围、教育方式、社会支持等。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个体自身的心理状态、性格特点、应对方式等也会影响心理健康，如焦虑、抑郁、压力等。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身体健康状况、慢性疾病、药物使用等生理因素也可能影响个体的心理健康。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开展心理健康筛查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培训专业人员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预防和干预措施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587" r="15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06" r="165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508" r="175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通过宣传教育，提高公众对心理健康的认知和理解，减少对心理问题的歧视和误解。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建立心理咨询服务体系，提供个体和团体心理辅导，帮助个体应对心理问题。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定期开展心理健康筛查，及早发现和干预心理问题，防止问题恶化。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加强心理健康专业人员的培训和培养，提高心理健康服务的专业水平。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制定相关政策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政府应制定相关政策，提供资金支持，促进心理健康服务的普及和发展。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社会参与和支持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鼓励社会各界参与和支持心理健康工作，形成全社会共同关注和促进心理健康的氛围。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建立社会支持网络，提供情感支持和互助，帮助个体应对心理压力和困难。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政策和社会支持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https://d.book118.com/026001033230010054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2024-09-22T04:08:50.257</cp:lastPrinted>
  <dcterms:created xsi:type="dcterms:W3CDTF">2024-09-21T20:08:50Z</dcterms:created>
  <dcterms:modified xsi:type="dcterms:W3CDTF">2024-09-21T20:08:52Z</dcterms:modified>
</cp:coreProperties>
</file>