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6C8B-A9B7-437F-9777-8D2473A32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4E4BF-0A4D-4DE6-8F9A-91B79755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0356E-D7B8-4E75-AF65-01B488DF2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BF424-1713-4A95-A8B5-1FAA1A84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439018-524A-4EAD-A099-1EB6BD92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215AE-6199-4F98-AFFA-D4A2AF51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08457-3EC5-4925-966E-B099EFB2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A9173-A716-4459-9FE4-7B233DCA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C7863-2D61-4E39-AE8A-7CFC6CD5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0CB73-7383-4D13-804B-A4AF93F7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E8D3-2B68-4606-92F6-D34DEDAAA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02022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儿科护理吸痰的培训与教育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吸痰是指通过人工或机械装置，将呼吸道内的痰液吸出的护理操作。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保持呼吸道通畅，预防和控制呼吸道感染，改善呼吸功能，缓解呼吸困难等症状。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08" r="35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34" r="26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30" r="35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对于长期卧床、意识障碍、咳嗽无力等患者，吸痰也是一种重要的护理措施。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适用于各种原因引起的呼吸道痰液潴留，如肺炎、支气管炎、支气管扩张等。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8" r="126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吸痰前应评估患者的病情和呼吸道情况，选择合适的吸痰方式。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吸痰时应遵循无菌操作原则，避免交叉感染。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吸痰时应注意观察患者的生命体征和反应，如有异常及时处理。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吸痰后应保持呼吸道湿润，及时补充水分，并注意口腔卫生。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手套、治疗巾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选择合适规格的吸痰管，确保无破损和堵塞。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用于操作过程中的卫生和防护。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吸痰机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生理盐水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确保性能良好，能够正常使用。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用于稀释痰液，保持呼吸道湿润。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听诊器、氧气等必要的医疗设备。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确认患儿身份，确保操作对象正确。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了解患儿病情，评估是否需要进行吸痰操作。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确认患儿无吸痰禁忌症，如呼吸道灼伤、肺水肿等。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核对患儿信息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让患儿采取合适的体位，一般是平卧或侧卧。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吸痰操作步骤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连接吸痰机，调节合适的负压，一般选择300~400mmHg。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用生理盐水润滑吸痰管前端，从鼻腔或口腔插入，深度根据患儿年龄和病情而定。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轻柔地左右旋转吸痰管，将痰液吸出。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注意观察患儿呼吸、面色等情况，如有异常立即停止操作。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52" b="1695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用治疗巾擦拭患儿口鼻周围，保持清洁。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将吸痰管丢弃在医疗垃圾桶内，注意分类处理。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根据需要给患儿吸氧，以保持呼吸道通畅。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记录吸痰操作过程和结果，以便后续评估和总结。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儿科护理吸痰的护理要点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根据患儿的年龄和病情，选择合适的体位，如仰卧位、侧卧位或半坐卧位。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在吸痰过程中，适时调整患儿的姿势，以利于吸痰操作和保持呼吸道通畅。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患儿体位与姿势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姿势调整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患儿体位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https://d.book118.com/026002022203010101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2024-09-26T07:16:00.191</cp:lastPrinted>
  <dcterms:created xsi:type="dcterms:W3CDTF">2024-09-25T23:16:00Z</dcterms:created>
  <dcterms:modified xsi:type="dcterms:W3CDTF">2024-09-25T23:16:02Z</dcterms:modified>
</cp:coreProperties>
</file>