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8275A9-71ED-4BBA-9691-87BE182FA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D985E-D5C4-42D2-84AC-A114D5215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4D686F-CC75-4C71-B4EC-1102B2FA7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F2A1D0-56E0-4FCF-AA56-BFB1A6F79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2C5AED-9D61-499F-923F-6F4B747B6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2E478F-35B2-4AFA-8DD7-CDF6252C8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AF64C1-B4C0-4DC2-953C-5CEB26125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C59DDE-D4C3-4604-8968-DC4E36EEF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574198-E0C8-464B-B5BC-989493ED5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67E254-2B8E-477E-8BD3-7788F218F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E8A69-CBB2-4774-A52F-8365EC5F7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0021030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安全预防触电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安全用电知识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触电原因与类型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安全预防触电措施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触电急救常识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安全用电宣传教育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安全用电知识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292" b="2029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电是一种能源，具有能量和动量。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958" r="295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电可以以静电、电流和电磁波的形式存在。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电具有传导性、绝缘性、电磁感应等特性。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电的特性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电能可以导致人体产生痉挛、呼吸困难、心脏骤停等严重后果。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电能可以引发火灾、爆炸等安全事故。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4232" b="423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26" r="962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电能可以转化为热能、光能、机械能等其他形式的能量，具有很高的能量密度。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电的危险性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917" r="1391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583" b="558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安全用电是保障人民生命财产安全的重要措施。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安全用电可以防止电气事故的发生，保障生产、生活的正常进行。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安全用电有利于节约能源和保护环境。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安全用电的重要性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触电原因与类型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接触带电体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跨步电压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静电感应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触电原因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7091" r="1709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6827" b="1682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6744" b="1674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人体成为导电路径的一部分，直接接触到电源或带电体。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当站在接地不良的地面上时，如果地面有电位差，就会产生跨步电压。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人体与其他带电体之间因静电感应而产生电位差，当人体接近时，可能会发生触电。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人体处于强电磁场中，可能会受到电磁感应而触电。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电流通过人体造成伤害，通常表现为肌肉痉挛、呼吸困难、心跳加速等症状。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电流通过人体产生高温，造成皮肤烧伤或内部器官损伤。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长期处于强电磁场中，可能会对人体的神经系统、心血管系统等造成影响。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电磁场伤害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触电类型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触电的危害程度取决于电流的大小、触电时间、电流路径等因素。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3374" r="3337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伤害程度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严重触电可能导致心跳骤停、窒息等生命危险。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生命危险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3804" r="2380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长期接触低强度电磁场可能对健康产生不良影响，如影响睡眠、记忆力等。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长期影响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触电的危害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安全预防触电措施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https://d.book118.com/026002103030010040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2024-09-06T08:19:03.515</cp:lastPrinted>
  <dcterms:created xsi:type="dcterms:W3CDTF">2024-09-06T00:19:03Z</dcterms:created>
  <dcterms:modified xsi:type="dcterms:W3CDTF">2024-09-06T00:19:05Z</dcterms:modified>
</cp:coreProperties>
</file>