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AE5303-B91A-4069-B869-8DC590E517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053023-6EFA-4039-9759-424C7C501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CB0FDF-F8FD-432B-A88D-CE850F9BC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41D3E2-0B72-4A1E-B403-BBB5B8A7C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F0BCAE-A537-4AEE-B6C8-60962A8439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CC57EE-0F2A-4A2E-A213-D6FDE83C03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3848CB-9221-486B-8136-9E1BB23101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877763-3EE1-46FF-865E-BFC2373BE3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6263C7-9A82-4A31-A700-856A6682F6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F2CDE1-3768-4273-8170-CED2DEE49F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7EA9AC-02CF-4DB6-B613-BF97CCD26C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00301211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全文解读关于加强新时代法学教育和法学理论研究的意见内容实用课件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加强新时代法学教育</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推进法学理论研究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加强师资队伍建设</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创新法学教育模式和方法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强化政策支持和保障措施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新时代背景下的法学教育</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加强法学理论研究的必要性</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政策文件的重要性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随着中国特色社会主义进入新时代，法学教育面临新的历史使命和时代要求。</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法学理论研究是推动法学教育发展的重要支撑，对于提高法学教育质量、培养高素质法治人才具有重要意义。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本意见作为指导新时代法学教育和法学理论研究的重要文件，对于推动法学教育和法学理论研究的发展具有指导作用。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文件制定背景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为深入贯彻落实习近平新时代中国特色社会主义思想和党的十九大精神，加强新时代法学教育和法学理论研究，培养德智体美劳全面发展的社会主义建设者和接班人，制定本意见。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文件主要内容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包括总体要求、加强思想政治引领、优化法学学科体系、强化法学实践教学、加强师资队伍建设、推进国际交流合作、加强组织实施等七个方面。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文件目标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通过加强新时代法学教育和法学理论研究，培养造就一大批高素质法治人才及后备力量，为全面推进依法治国、加快建设社会主义法治国家提供有力人才保障和智力支撑。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政策文件概述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加强新时代法学教育</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549" b="65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705" b="1670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完善法学教育体系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构建多元化法学教育体系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形成包括法学本科、硕士、博士等多层次、多类型的法学教育体系，满足不同层次、不同领域的人才需求。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加强学科交叉融合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鼓励法学与其他学科的交叉融合，培养具有跨学科背景的复合型法学人才。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推动法学教育改革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以适应新时代法治建设需求为导向，推动法学教育改革，优化课程设置，更新教学内容。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提高法学教育质量</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建设高素质、专业化的法学师资队伍，提高教师的学术水平和教学能力。</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加强实践教学环节，提高学生的法律实务能力和综合素质。</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加强与国际知名法学院校的合作与交流，提高我国法学教育的国际影响力。</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加强师资队伍建设</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强化实践教学环节</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推进国际化办学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完善实践教学体系</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加强实践教学基地建设</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鼓励学生参与社会实践</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加强法学实践教育</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建设一批高水平的法学实践教学基地，为学生提供优质的实践教学资源。</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鼓励学生积极参与社会实践，了解社会现实和法律实务，提高解决实际问题的能力。</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构建完善的实践教学体系，包括模拟法庭、法律诊所、法律援助等多种形式的实践教学方式。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推进法学理论研究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深入挖掘中华法律文化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系统研究中华法律文化的历史渊源、发展脉络、基本走向，阐发中华法律文化的精华，为法学理论研究提供丰厚滋养。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加强比较法学研究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关注不同法系、不同国家法律制度比较研究，借鉴人类文明有益成果，为完善中国特色社会主义法治体系提供理论支撑。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强化法学基础学科研究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重视法理学、法史学、宪法学等基础学科的研究，推动形成具有中国特色的法学理论体系。</a:t>
            </a:r>
          </a:p>
        </p:txBody>
      </p:sp>
      <p:pic>
        <p:nvPicPr>
          <p:cNvPr id="10" name="Picture 10"/>
          <p:cNvPicPr>
            <a:picLocks noChangeAspect="1"/>
          </p:cNvPicPr>
          <p:nvPr/>
        </p:nvPicPr>
        <p:blipFill>
          <a:blip r:embed="rId2"/>
          <a:srcRect l="16708" r="16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加强基础理论研究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50" r="1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加强社会治理法律制度研究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关注基层治理、社区治理等方面的法律制度研究，推动提高社会治理法治化水平。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加强法治政府建设研究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围绕政府职能转变、行政执法体制改革等重点领域，开展法治政府建设理论与实践研究。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加强市场经济法律制度研究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深入研究与市场经济相适应的法律制度，推动完善社会主义市场经济法律体系。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拓展应用研究领域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292" r="17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鼓励法学与经济学、社会学、政治学等学科的交叉研究，形成多学科协同创新的良好格局。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推动法学与其他学科的交叉融合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积极参与国际法学交流与合作，学习借鉴国际先进法学理论研究成果，提升我国法学理论的国际影响力。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加强国际交流与合作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鼓励高校、科研机构与实务部门之间的合作与交流，促进法学理论研究与实践应用的紧密结合。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推动产学研用紧密结合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鼓励跨学科交流与合作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https://d.book118.com/026003012111010045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2024-09-14T04:08:22.514</cp:lastPrinted>
  <dcterms:created xsi:type="dcterms:W3CDTF">2024-09-13T20:08:22Z</dcterms:created>
  <dcterms:modified xsi:type="dcterms:W3CDTF">2024-09-13T20:08:24Z</dcterms:modified>
</cp:coreProperties>
</file>