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E88267E-EA96-4E7B-A233-EAA1DAB5293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CDEAF-043A-443B-862A-6BACC755C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0B722-7EE3-463F-895B-2AC7EF64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4F471-12EE-4322-B42A-E5DF3C957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1CC4F-3922-46FD-BDDF-AF041043A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138A82-5D9D-434F-B75E-545454FF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B81E4-40CB-4A04-8F75-4C367532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D8278-4342-4073-BCC9-CF21AF81A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2FDB8-444E-46BB-84B3-34E2B5500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24020-17FD-4521-AE76-5D645C63F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FC7CA-8623-4B1A-95A1-E51857DF6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2C71C-BB3C-4110-A918-9346088B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9266799-48FA-457D-9C11-A87C86C1E2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298E99-1238-4B74-8D21-8F933DFB8D2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0315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学会如何从事社会沟通与协同合作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理解社会沟通与协同合作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社会沟通的重要技巧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协同合作的关键要素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提升社会沟通与协同合作能力的方法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成功案例分享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理解社会沟通与协同合作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介绍社会沟通的概念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社会沟通是人类社会中不可或缺的一环。通过社会沟通，人们可以相互了解、交流信息、分享思想。社会沟通在日常生活和工作中起着至关重要的作用。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互相了解、信任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协调、共同目标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协同合作的定义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协同合作是指多个个体或群体共同合作，实现共同目标的过程。在协同合作中，成员之间需要合作、协调、互助，共同发挥各自的优势。协同合作可以有效提高工作效率，实现团队目标。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拓展思维，促进创新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多元化观点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集思广益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协同合作的优势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社会沟通的挑战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价值观不同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社会沟通的重要技巧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倾听的重要性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倾听是有效沟通的基础。学会倾听他人，理解对方需求，有助于建立良好关系。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言语和非言语沟通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直接传达信息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言语表达清晰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包括肢体语言、表情、眼神等，同样重要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积极表达自己的想法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学会自信地表达自己的想法和看法。清晰表达自己的需求，有利于协同合作的顺利进行。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寻求共赢解决方案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化解分歧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通过善于沟通，有助于化解分歧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解决冲突的技巧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冲突是不可避免的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学会有效解决冲突至关重要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理解对方需求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清晰表达需求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自信表达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寻求共赢解决方案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重要的肢体语言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社会沟通与协同合作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如何从事社会沟通与协同合作对个人和团队至关重要。倾听、言语和非言语沟通、积极表达、解决冲突等技巧都是协同合作过程中不可或缺的一部分。通过有效的社会沟通，可以更好地协同合作，实现个人和团队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协同合作的关键要素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目标明确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共同的目标是协同合作的前提。团队成员需要明确任务方向，确定清晰的目标有助于团队成员在工作中不偏离方向，提高工作效率。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团队成员之间需要彼此支持，共同成长，共同前行。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建立在理解和信任的基础上，团队协作才能更加顺畅，工作效率更高。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理解与信任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合理分工可以充分发挥每个成员的优势，提高团队整体效率。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开放坦诚的沟通是协同合作的重要环节，有效的沟通可以减少误解和矛盾，提高工作效率。团队成员需要及时分享信息，保持沟通畅通，以便更好地协同合作。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感谢与鼓励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通过感谢和鼓励，可以让团队成员更加团结向上，更有积极性地参与工作。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团队合作奖励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设立团队合作奖励机制，可以激励团队成员更好地协同合作，共同实现目标。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目标奖励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设立与目标相关的奖励制度，可以更好地激发团队成员的工作热情，更快速地实现目标。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激励和奖励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适当激励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适当的激励可以激发团队成员的积极性，增强他们的工作动力。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https://d.book118.com/026003153013010104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学会如何从事社会沟通与协同合作</vt:lpstr>
      <vt:lpstr>目录</vt:lpstr>
      <vt:lpstr>第1章 理解社会沟通与协同合作</vt:lpstr>
      <vt:lpstr>介绍社会沟通的概念</vt:lpstr>
      <vt:lpstr>社会沟通的重要性</vt:lpstr>
      <vt:lpstr> </vt:lpstr>
      <vt:lpstr>协同合作的优势</vt:lpstr>
      <vt:lpstr>社会沟通的挑战</vt:lpstr>
      <vt:lpstr>第2章 社会沟通的重要技巧</vt:lpstr>
      <vt:lpstr> </vt:lpstr>
      <vt:lpstr>言语和非言语沟通</vt:lpstr>
      <vt:lpstr> </vt:lpstr>
      <vt:lpstr>解决冲突的技巧</vt:lpstr>
      <vt:lpstr>沟通技巧总结</vt:lpstr>
      <vt:lpstr>社会沟通与协同合作</vt:lpstr>
      <vt:lpstr>第3章 协同合作的关键要素</vt:lpstr>
      <vt:lpstr>目标明确</vt:lpstr>
      <vt:lpstr>团队协作</vt:lpstr>
      <vt:lpstr> </vt:lpstr>
      <vt:lpstr>激励和奖励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2024-09-29T14:47:03.814</cp:lastPrinted>
  <dcterms:created xsi:type="dcterms:W3CDTF">2024-09-29T06:47:03Z</dcterms:created>
  <dcterms:modified xsi:type="dcterms:W3CDTF">2024-09-29T06:47:05Z</dcterms:modified>
</cp:coreProperties>
</file>