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0FF80-8251-4B8C-AEFD-B61869647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FBEF1-D70D-41B9-BC23-FAFCB55C7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355D0-E43A-40D1-A9AA-AFC9FDEDE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63304-D932-48F9-890B-165051CCB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4A4FED-1D5A-402C-88C9-4FEC3A18F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DE5C36-23D9-47AB-AFBE-B3E985DD0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D5549F-4879-479E-B743-EC68599DC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198E8-2643-4AE6-B37B-A28047604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DCE33-EAED-4CAC-87CC-07B37D9B2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B512D-F37C-4626-B3E4-2E21E0F5F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B8FF6-5D23-4D2E-ABE6-5A33E22F1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11013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女性创业基地基本情况调查报告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女性创业基地现状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女性创业者在基地中的表现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女性创业基地的挑战与机遇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社会对女性创业的关注度逐渐提高，女性创业基地作为支持女性创业的重要平台，其发展状况备受关注。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随着经济的发展和政策的推动，女性创业基地的数量和规模不断扩大，为女性创业提供了更多的机会和资源。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然而，女性创业基地在发展过程中也面临着诸多问题和挑战，如资金、人才、市场等方面的制约。</a:t>
            </a:r>
          </a:p>
        </p:txBody>
      </p:sp>
      <p:sp>
        <p:nvSpPr>
          <p:cNvPr id="17" name="Freeform 17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通过对女性创业基地的基本情况进行调查和分析，了解其发展现状和存在的问题。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探讨女性创业基地未来的发展趋势和方向，为政策制定和创业实践提供参考。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提出促进女性创业基地发展的建议和措施，为女性创业提供更好的支持和帮助。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女性创业基地现状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总结词：大型基地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详细描述：该女性创业基地规模较大，占地面积超过XX万平方米，拥有完善的设施和场地，能够容纳数百家创业企业。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总结词：中型基地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详细描述：该女性创业基地规模中等，占地面积在XX万至XX万平方米之间，可容纳数十家至数百家创业企业。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总结词：小型基地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详细描述：该女性创业基地规模较小，占地面积小于XX万平方米，主要服务于少量创业企业。</a:t>
            </a:r>
          </a:p>
        </p:txBody>
      </p:sp>
      <p:sp>
        <p:nvSpPr>
          <p:cNvPr id="17" name="Freeform 17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基地规模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7" name="AutoShape 17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基地入驻率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总结词：高入驻率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详细描述：该女性创业基地入驻率较高，达到XX%以上，表明基地的吸引力和认可度较高。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总结词：中入驻率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总结词：低入驻率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详细描述：该女性创业基地入驻率较低，低于XX%，表明基地需要加强宣传和推广。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详细描述：该女性创业基地入驻率适中，在XX%至XX%之间，表明基地具备一定的吸引力。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Freeform 12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该女性创业基地由政府主导建设和运营，为入驻企业提供政策支持和资源整合。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该女性创业基地由企业主导建设和运营，主要通过市场机制吸引创业企业入驻。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社会组织主导型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企业主导型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该女性创业基地由社会组织主导建设和运营，通过社会资源整合和公益性支持服务入驻企业。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基地运营模式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女性创业者在基地中的表现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022" b="1502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496" r="1649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许多女性选择在电子商务领域创业，如开设网店、销售特色商品等。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餐饮、美容、家政服务等是女性创业的热门领域，这些行业市场需求大，且对创业门槛要求相对较低。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女性在文化创意领域也有着不俗的表现，如设计、摄影、手工艺品等。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随着科技的发展，越来越多的女性开始涉足技术领域，如软件开发、人工智能等。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创业项目类型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女性创业者的成功率普遍较高，这得益于她们的细心、耐心和敏锐的市场洞察力。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政府和社会组织为女性创业者提供了大量的支持和帮助，如政策扶持、资金补贴、培训指导等，这些措施有助于提高女性创业的成功率。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1311" b="3131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女性创业者之间的合作与交流也十分重要，她们可以通过分享经验、互相支持来提高成功率。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创业成功率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https://d.book118.com/026011013030010051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2024-09-16T20:28:25.039</cp:lastPrinted>
  <dcterms:created xsi:type="dcterms:W3CDTF">2024-09-16T12:28:25Z</dcterms:created>
  <dcterms:modified xsi:type="dcterms:W3CDTF">2024-09-16T12:28:27Z</dcterms:modified>
</cp:coreProperties>
</file>