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14AAB-FA8C-4B7C-8114-CE7ECA344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2DFED-7727-491F-8DDB-CC5442F2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F2A4C-E960-4B5F-BFEE-D33FF625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10ED9-8363-4079-9312-8FECEDF5C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58D95-7DB3-4C55-A2E4-611C16E4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A03F51-174A-4842-A436-A6B34DF1B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6A3ADB-A606-4AF6-8FDB-81995A505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60C13-C68E-4829-ACE2-89CC111E8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9F29E-4C50-46D5-ACAA-EAABCFB9D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2FDBB-D090-4AAE-BBA0-330D6E27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2229F-DABE-4C56-871D-4CD1F66D4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1200305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初任民警培训计划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培训考核与评估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培训效果跟踪与反馈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15" r="312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使初任民警了解国家法律法规，掌握公安工作的基本法律原则和规范。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培养初任民警运用法律知识解决实际问题的能力，提高法律素养。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法律实务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掌握基本法律知识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加强初任民警的体能训练和警务实战技能训练，提高应对突发事件的能力。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培养初任民警规范执法、高效办案的技能，提高执法水平。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提高警务技能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执法办案技能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警务实战技能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加强初任民警之间的沟通与协作，培养良好的团队合作精神。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通过集体活动和团队任务，增强初任民警的集体荣誉感，提高团队凝聚力。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集体荣誉感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掌握国家法律法规和公安部门相关规章制度，确保依法行政。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法律实务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学习法律文书制作、案件调查取证等法律实务，提高执法能力。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警械使用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熟悉警械使用规定，掌握常用警械操作技巧。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擒拿格斗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学习基本擒拿格斗技能，增强身体素质和应对能力。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警务技能训练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模拟实战演练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模拟场景训练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模拟实际执法场景，进行角色扮演和应对措施训练。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战术配合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培养团队协作和战术配合意识，提高整体作战能力。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学习压力调节和情绪管理技巧，增强心理承受能力。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掌握应对紧急情况和危机干预的方法，提高自我保护意识。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应对危机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心理健康辅导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培训方式与安排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传授理论知识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通过集中授课的方式，向初任民警传授公安工作的基本理论、法律法规、纪律规定等知识，帮助他们了解公安工作的性质、任务和要求。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集中授课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分组讨论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交流心得体会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将初任民警分成若干小组，进行互动讨论，分享彼此的工作经验、心得体会，加深对公安工作的理解和认识。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实战模拟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模拟实战环境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通过模拟实战环境，让初任民警亲身体验公安工作的实际操作，提高他们应对突发事件、处理复杂问题的能力。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https://d.book118.com/026012003055010050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2024-09-15T12:56:09.316</cp:lastPrinted>
  <dcterms:created xsi:type="dcterms:W3CDTF">2024-09-15T04:56:09Z</dcterms:created>
  <dcterms:modified xsi:type="dcterms:W3CDTF">2024-09-15T04:56:11Z</dcterms:modified>
</cp:coreProperties>
</file>