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AA697-EC9B-4DD2-847A-04CF5F53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18BC4-CB83-41D8-85DA-531EF1685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1BF34-ABC9-4BA4-A25B-71D391AC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78390-B6A0-4F4A-BF83-B9EA2EFC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4946E-9F9D-4E2D-9E96-AC6DFFEC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81EAC-F48E-4636-92BA-4901161A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9C311-AB2A-465E-A24E-A116D3AB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2D872-E8BA-40B0-B596-9E0B30D3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960E1-7EE2-4333-A454-EF9D1B87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0107D-B209-4BF1-BC16-1F8AFF4A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D172A-15AB-4DB1-B79F-80B735D3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31211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氧化铝项目投入产出分析报告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风险与挑战分析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氧化铝作为重要的工业原料，市场需求持续增长，为满足市场需求，提高产业竞争力，实施氧化铝项目具有重要意义。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随着环保要求的提高，绿色生产成为产业发展趋势，因此，在氧化铝项目的设计和实施过程中，应注重环保和节能技术的运用。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12" b="321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提高氧化铝产能，满足市场需求，提升企业经济效益。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优化生产工艺，降低能耗和污染物排放，实现绿色生产。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加强技术创新和人才培养，提升企业核心竞争力。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建设氧化铝生产线及相关配套设施。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引进先进的生产工艺和技术装备。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培训专业技术人员和生产人员。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负责氧化铝生产工艺的研发与优化，确保项目的技术先进性和可行性。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负责氧化铝项目的日常生产工作，确保生产线的稳定运行。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负责对生产出的氧化铝进行质量检测，确保产品质量。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负责整个项目的组织、协调和管理，确保项目顺利进行。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技术研发人员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生产操作人员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质量检测人员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氧化铝生产所需的原材料，如铝土矿、碳酸钠等。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用于氧化铝生产的设备，如破碎机、磨机、沉降槽等。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生产过程中所需的催化剂、添加剂等辅助材料。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为氧化铝生产而建设的厂房、仓库等设施。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物力投入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项目运营过程中产生的费用，如原材料采购、设备维护、员工薪酬等。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如果项目需要融资，涉及的利息支出也是财力投入的一部分。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项目的总投资额，包括设备购置、厂房建设、人员薪酬等方面的费用。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为应对项目可能出现的风险而预留的资金。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风险准备金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设备安装完成后，进行试运行以检验设备的性能和生产线的稳定性所需的时间。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从项目立项到完成厂房建设和设备安装所需的时间。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试运行成功后，项目进入正式运营阶段，此期间为项目的持续运营时间。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根据生产需要或设备维护需求，项目可能会进入停工状态，这也是时间投入的一部分。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正式运营期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停工期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时间投入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项目实际产出与预期产出的对比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项目实际产出量与预期产出量进行对比，分析差异原因，并评估其对项目效益的影响。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产品产量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产品合格率及稳定性分析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对产品的合格率及稳定性进行分析，了解产品质量的实际情况，并针对不合格产品进行原因分析，提出改进措施。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产品成本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产品成本构成及控制措施分析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对产品的成本构成进行详细分析，包括原材料、人工、设备折旧等各项费用，评估成本控制措施的有效性，并提出进一步降低成本的建议。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产品销售情况及市场竞争力分析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对产品的销售情况进行跟踪分析，了解市场需求和竞争态势，评估产品的市场竞争力，并提出提升产品市场竞争力的策略建议。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通过优化生产流程和采用先进的工艺技术，降低生产成本，提高产品竞争力。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提高产品质量和附加值，扩大市场份额，增加销售收入。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合理利用资源，减少浪费，降低原材料和能源消耗，提高资源利用效率。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生产成本降低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销售收入增加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资源利用效率提高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直接经济效益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https://d.book118.com/026013121102010041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2024-09-08T05:39:49.618</cp:lastPrinted>
  <dcterms:created xsi:type="dcterms:W3CDTF">2024-09-07T21:39:49Z</dcterms:created>
  <dcterms:modified xsi:type="dcterms:W3CDTF">2024-09-07T21:39:51Z</dcterms:modified>
</cp:coreProperties>
</file>