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0B198-F950-462D-91D5-FB50406E2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BE619-A2DB-46DB-A688-D8C16C14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2B8DE-4902-41A8-A6CD-30BDB7B1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EC7BC-1E52-4A61-8471-F7F1A8D3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D2708-E248-4217-AF12-4F434CA2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2FA942-60D9-4931-BC14-A9CB6DED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258E77-F262-43AF-ACE5-B824F34D7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3C6E7-D59B-4D4A-908C-18F1A498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30CAA-B460-4876-891A-E9123F414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04409-0BBE-4D69-8988-11E17F92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43CD8-94D2-464D-BA0F-4CA3A56F7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14001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创业培训分析总结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7" r="159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随着社会的发展，创业已成为推动经济增长、促进就业的重要途径。为了帮助更多人成功创业，创业培训应运而生。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创业培训旨在提高创业者的创业能力，降低创业风险，增加创业成功率。通过培训，使创业者掌握创业的基本知识、技能和方法，提高其市场洞察力、创新能力和团队协作能力。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包括创业的概念、意义、类型等，帮助创业者了解创业的基本概念和内涵。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创业基础知识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教授创业者如何进行市场调研、制定商业计划、融资筹资等，提高其实际操作能力。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创业技能和方法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通过分析成功的创业案例，使创业者了解创业过程中的挑战和应对策略，增强其应对风险的能力。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创业实践案例分析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培养创业者的团队协作精神和沟通能力，提高其在团队中的协作效率。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创业需要创新和风险承受能力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成功的创业需要具备独特的商业理念和创新能力，同时也要有承受风险和失败的勇气。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创业是一种创造性的过程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它不仅仅是为了赚钱，而是通过识别和利用机会，以创新和独特的方式追求价值或解决问题。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创业是实现个人和企业价值的过程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成功的创业不仅需要商业模式的可行性，还需要能够有效地执行和管理企业。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创业概念与定义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传统创业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内部创业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社会创业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平台创业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237" r="823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创建新的企业或拓展现有业务。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在现有组织内部创建新的业务或产品。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以创新方式解决社会问题并实现商业价值。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利用互联网和移动技术，通过平台模式实现快速扩张。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成功的创业需要准确把握市场和行业趋势，以及消费者的需求和行为。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一个成功的创业需要有可行且可持续的商业模式。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商业模式的有效性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一个成功的创业需要有高效的团队和强大的领导力，以推动项目的执行和管理。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强大的团队和领导力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成功的创业需要具备有效的资本和资源管理能力，以支持企业的扩张和发展。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资本与资源管理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创业成功要素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创业技能培训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对目标市场进行深入调研，了解市场需求、竞争态势和行业趋势。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分析消费者行为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研究消费者的购买习惯、需求和期望，为产品或服务定位提供依据。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了解竞争对手的产品特点、价格策略和市场占有率，为制定差异化策略提供参考。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商业计划书撰写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确定商业计划书内容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包括公司概述、市场分析、产品或服务描述、营销策略、运营计划、财务预测等。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运用简洁明了的语言，突出重点，条理清晰，让投资者和合作伙伴易于理解。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不断修改和完善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根据反馈和市场需求，不断调整和优化商业计划书，提高其吸引力和说服力。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https://d.book118.com/026014001055010050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2024-09-15T12:57:06.983</cp:lastPrinted>
  <dcterms:created xsi:type="dcterms:W3CDTF">2024-09-15T04:57:07Z</dcterms:created>
  <dcterms:modified xsi:type="dcterms:W3CDTF">2024-09-15T04:57:09Z</dcterms:modified>
</cp:coreProperties>
</file>