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9AFC7-F4C9-4E76-9EA3-2CA4429E2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6B52CE-9C2F-468B-8504-54C02E4B4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7DA34-E92B-4A4B-B4B6-9A5B528A1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F14F7C-2E58-4646-8A7D-32BA639F0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8EA4D3-311D-4520-BAA4-D38FD7B4F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A621FB-7080-422A-A07D-996168CED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1F27F0-E658-4984-997A-EC687346A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4EF8C5-1CDD-4CD7-85D6-9560DDD02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1D4A88-C052-4906-9F0B-35296B3FB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FD149D-A5A1-49D0-B732-3F395A067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E0870-FEA9-4BF3-94B0-D4B72CCE5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01402115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中国大学生消费观念调研分析报告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中国大学生消费现状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影响中国大学生消费观念的因素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中国大学生消费观念存在的问题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引导中国大学生树立正确消费观念的建议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调研背景与目的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通过调研分析大学生的消费观念和行为，可以引导大学生树立正确的消费观念，促进理性消费。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引导大学生理性消费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随着中国经济的快速发展，大学生消费观念发生了显著变化，本次调研旨在深入了解当前大学生的消费观念、消费行为和消费趋势。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经济发展与消费观念变革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近年来，高等教育改革不断推进，大学生的消费观念和行为也受到影响，调研有助于了解教育改革对大学生消费的影响。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教育改革与大学生消费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调研对象及范围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调研对象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本次调研以全国范围内的大学生为研究对象，包括不同年级、不同专业、不同地区的大学生。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调研涉及大学生的基本生活消费、学习消费、娱乐消费、人际交往消费等多个方面，以全面了解大学生的消费观念和行为。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中国大学生消费现状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中国大学生的消费水平整体呈现上升趋势，但不同地域、学校类型和学生家庭经济状况的差异导致消费水平存在较大的差异。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消费水平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大学生的消费结构以基本生活消费为主，包括饮食、住宿、交通等，同时娱乐、社交、学习等方面的消费也占据一定比例。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消费结构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消费水平及结构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消费来源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大学生的消费来源主要包括家庭资助、奖学金、兼职收入等。其中，家庭资助是最主要的消费来源，但不同家庭经济状况的学生在家庭资助方面的差异较大。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支出情况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大学生的支出主要用于基本生活消费、学习用品、娱乐社交等方面。其中，基本生活消费占据较大比例，但随着年级的升高和社交活动的增多，娱乐社交等方面的支出也逐渐增加。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消费来源与支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中国大学生的消费观念逐渐趋于理性和成熟，注重实用性和性价比。同时，受网络文化和社交媒体的影响，大学生的消费观念也呈现出个性化和多元化的特点。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大学生的消费特点主要表现为追求时尚和潮流、注重品牌和质量、喜欢尝试新鲜事物等。此外，随着网络购物的普及和便捷性的提高，大学生的网购比例也逐渐增加。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910" r="1391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消费观念及特点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影响中国大学生消费观念的因素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750" b="147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随着中国经济的快速发展，人们的生活水平不断提高，大学生的消费水平也随之提高。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社会经济发展水平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中国传统文化强调勤俭节约，但随着西方文化的传入和消费主义的盛行，大学生的消费观念也发生了变化。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互联网和社交媒体的普及，使得广告、促销等营销手段更加多样化，对大学生的消费观念产生了深远影响。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社会媒体的影响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社会环境因素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844" r="2384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家庭经济状况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家庭经济状况是影响大学生消费观念的重要因素之一。家庭经济条件好的大学生往往消费水平更高，更注重品质和品牌。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家庭教育方式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不同的家庭教育方式会对大学生的消费观念产生不同的影响。一些家庭注重培养孩子的理财意识和节俭习惯，而另一些家庭则可能更注重孩子的物质需求和享受。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家庭地域文化背景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不同地域和家庭文化背景也会对大学生的消费观念产生影响。例如，一些来自农村的大学生可能更注重实用性和性价比，而一些来自城市的大学生则可能更注重时尚和潮流。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家庭背景因素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https://d.book118.com/026014021155010100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2024-09-24T21:45:21.703</cp:lastPrinted>
  <dcterms:created xsi:type="dcterms:W3CDTF">2024-09-24T13:45:21Z</dcterms:created>
  <dcterms:modified xsi:type="dcterms:W3CDTF">2024-09-24T13:45:23Z</dcterms:modified>
</cp:coreProperties>
</file>