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C949602-7F5C-4906-9793-BEDAD156BC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E95D00-AD46-4ABC-98D3-0DBAAA9136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331B6BF-20F6-4580-A5AF-E96E42D0D2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895A92D-DA78-42C2-B3DF-0EB39DD1D2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649A846-5764-4EA6-9C75-59F117E2AC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96AA251-45B2-4B87-851E-E0C7419392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6A0E58F-6002-4441-AC86-1A88C7BA21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B3636F8-6D1B-4F7E-A062-4FDACB2457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C5B9FCF-181B-4AD6-B7C5-25A005C4EB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B82F6E-6F49-4E25-88CB-C1FA1E6C57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CE61FC-0172-4C51-AAB9-214C9A0439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26020020210010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723949" y="1562007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妇科护理查房体查方法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查房前的准备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查房过程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查房后工作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查房前的准备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确定查房目的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了解患者病情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通过查房了解患者的病情状况，包括症状、体征、检查结果等，为后续治疗和护理提供依据。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评估护理效果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通过查房评估患者的护理效果，包括护理措施是否得当、护理效果是否满意等，为调整护理方案提供依据。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促进医护沟通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查房是医护人员沟通交流的平台，通过查房可以促进医护之间的信息交流，提高医护协作能力。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90" r="32590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1798" r="21798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根据患者的病情和治疗计划，合理安排查房时间，确保患者能够得到及时、有效的护理。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时间安排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选择合适的查房地点，如病房、治疗室等，确保查房过程不受干扰，保证患者的隐私。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地点选择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确定查房时间和地点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通知患者及家属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提前告知患者及家属查房时间和目的，让他们有心理准备，避免不必要的恐慌和误解。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通知参与查房的医护人员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通知参与查房的医护人员查房的时间、地点和目的，确保他们能够准时参加，并做好相关准备。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通知相关人员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查房过程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650" b="650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在开始查房前，护理人员应核对患者的基本信息，包括姓名、年龄、床号等，确保查房对象正确。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了解患者的既往病史、家族史、用药情况等，为查体提供参考依据。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患者信息核对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了解病史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核对患者身份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护理人员应在查房开始时向患者介绍自己的姓名和职务，以建立良好的沟通基础。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介绍姓名和职务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护理人员应向患者说明查房的目的和流程，让患者了解查房的意义和必要性。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说明查房目的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护理人员自我介绍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测量患者的体温、脉搏、呼吸、血压等生命体征，观察患者的面色、神志等表现。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生命体征监测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妇科专科检查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9333" r="933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疼痛评估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5333" b="533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根据患者的病情和需要，进行妇科专科检查，如外阴检查、阴道分泌物检查、宫颈检查等。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询问患者疼痛情况，评估疼痛程度和性质，为后续护理提供依据。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护理查体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https://d.book118.com/026020020210010044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48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2024-09-13T06:36:47.426</cp:lastPrinted>
  <dcterms:created xsi:type="dcterms:W3CDTF">2024-09-12T22:36:47Z</dcterms:created>
  <dcterms:modified xsi:type="dcterms:W3CDTF">2024-09-12T22:36:49Z</dcterms:modified>
</cp:coreProperties>
</file>