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A25C9-17EB-4FFD-B738-EC343C18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49198-1CDF-48A3-880D-14548F32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6EF97-2E20-4419-ABE9-28C1D1A2F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6B973-FDE2-4D0F-9D0A-F48E0955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E1BFC-4CF7-429F-AD0F-4C9E9FDC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708B53-3856-47A6-B4C9-BFA755FA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CDF84-386C-42D4-AA82-9610265F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758D1-BC3B-4E3F-B19E-42C1C359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54FD5-8452-46DF-9202-1BACD1FE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BC2D6-A321-4260-8856-F299F68D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4BB03-E54D-4FC1-91A7-52608149C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0100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车辆调度管理系统实施方案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详细实施方案与步骤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培训、推广与支持计划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目前车辆调度主要依赖人工经验和纸质记录，无法实现实时、快速、准确的调度决策。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调度效率低下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由于缺乏有效的调度手段，车辆空驶率高，资源浪费严重。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调度过程缺乏透明度，难以实现公平公正的车辆分配。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现有车辆调度管理现状及问题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提高调度效率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通过引入先进的车辆调度管理系统，实现实时、快速、准确的调度决策，提高调度效率。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降低资源浪费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通过优化调度算法，降低车辆空驶率，减少资源浪费。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提高信息透明度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通过系统化管理，实现调度过程的透明化，确保公平公正的车辆分配。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调度算法优化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根据实际需求，设计并优化调度算法，实现车辆的高效利用和资源的合理分配。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通过车载设备或手机APP等方式采集车辆位置、状态等数据，并进行处理和分析，为调度决策提供数据支持。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设计高效、稳定、可扩展的系统架构，满足车辆调度管理的业务需求。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系统界面设计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设计简洁、易用、美观的系统界面，提高用户体验。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系统测试与上线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进行系统测试，确保系统稳定性和可靠性；完成系统上线工作，实现车辆调度管理的智能化和自动化。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系统功能需求分析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制定调度计划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支持根据车辆、人员等资源情况，结合任务需求，制定科学合理的调度计划。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调度计划调整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允许根据实际情况对调度计划进行调整，如更改车辆、人员分配等。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调度计划查询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提供查询功能，方便用户查看不同时间段的调度计划及其执行情况。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调度计划管理功能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根据实时监控情况，对车辆进行实时调度，如调整行驶路线、更改任务等。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车辆位置监控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实时获取车辆位置信息，并在地图上展示，方便调度人员掌握车辆分布情况。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车辆状态监控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监控车辆的行驶状态、载货状态等，确保车辆按照计划进行运输。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实时监控与调度功能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运输数据统计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统计车辆的运输量、行驶里程、运输时间等数据，为运输效率分析提供依据。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分析车辆运输过程中的各项成本，如油费、路桥费、维修费等，帮助企业控制成本。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支持生成各类报表，如运输量报表、成本报表等，方便企业进行数据分析和决策。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定义不同的用户角色，如调度员、司机、管理员等，并为每个角色分配相应的权限。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用户角色管理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严格控制不同用户对系统功能的访问权限，确保系统的安全性和稳定性。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权限控制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记录用户的操作日志，包括登录、退出、操作记录等，方便追踪和审计。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用户权限管理功能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将系统划分为多个功能模块，每个模块具有独立的功能和接口，方便模块间的解耦和重构。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分布式部署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采用分布式架构，支持横向扩展，提高系统的可伸缩性和可靠性。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高可用性保障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通过负载均衡、容错机制等技术手段，确保系统的高可用性和稳定性。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采用React框架搭建前端界面，利用Axios实现前后端数据交互，提升用户体验。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选用关系型数据库MySQL存储结构化数据，利用Redis作为缓存数据库提高数据访问效率。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选用成熟的Java技术栈，利用Spring Boot框架快速构建Web应用，整合MyBatis实现数据持久化操作。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对敏感数据进行加密处理，如用户密码、个人信息等，确保数据在传输和存储过程中的安全性。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通过角色权限管理、API网关等技术手段，对系统访问进行严格控制，防止未经授权的访问和数据泄露。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建立定期数据备份机制，确保在数据意外丢失或损坏时能够及时恢复，保障业务的连续性。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详细实施方案与步骤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https://d.book118.com/026020100111010033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2024-09-02T00:49:44.641</cp:lastPrinted>
  <dcterms:created xsi:type="dcterms:W3CDTF">2024-09-01T16:49:44Z</dcterms:created>
  <dcterms:modified xsi:type="dcterms:W3CDTF">2024-09-01T16:49:46Z</dcterms:modified>
</cp:coreProperties>
</file>